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876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518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337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431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757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2729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68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6973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6117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3664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346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F0616-8582-424E-A906-4C5A0A565CC2}" type="datetimeFigureOut">
              <a:rPr lang="en-GB" smtClean="0"/>
              <a:t>09/11/2020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F6989-995C-4271-B287-FA31F148AA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79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latin typeface="Twinkl Cursive Unlooped" panose="02000000000000000000" pitchFamily="2" charset="0"/>
              </a:rPr>
              <a:t>Red words</a:t>
            </a:r>
            <a:br>
              <a:rPr lang="en-GB" dirty="0" smtClean="0">
                <a:latin typeface="Twinkl Cursive Unlooped" panose="02000000000000000000" pitchFamily="2" charset="0"/>
              </a:rPr>
            </a:br>
            <a:r>
              <a:rPr lang="en-GB" dirty="0" smtClean="0">
                <a:latin typeface="Twinkl Cursive Unlooped" panose="02000000000000000000" pitchFamily="2" charset="0"/>
              </a:rPr>
              <a:t>Reception</a:t>
            </a:r>
            <a:endParaRPr lang="en-GB" dirty="0">
              <a:latin typeface="Twinkl Cursive Unlooped" panose="02000000000000000000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524000" y="5257799"/>
            <a:ext cx="407371" cy="197069"/>
          </a:xfrm>
        </p:spPr>
        <p:txBody>
          <a:bodyPr>
            <a:normAutofit/>
          </a:bodyPr>
          <a:lstStyle/>
          <a:p>
            <a:endParaRPr lang="en-GB" sz="1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807747" y="85068"/>
            <a:ext cx="7460697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2800" b="1" dirty="0">
                <a:latin typeface="Gill Sans MT" pitchFamily="34" charset="0"/>
                <a:ea typeface="Calibri" pitchFamily="34" charset="0"/>
                <a:cs typeface="Times New Roman" pitchFamily="18" charset="0"/>
              </a:rPr>
              <a:t>HOLY TRINITY C of E PRIMARY SCHOOL</a:t>
            </a:r>
            <a:endParaRPr lang="en-GB" altLang="en-US" sz="2800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371" y="620199"/>
            <a:ext cx="864096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5924550"/>
            <a:ext cx="8640960" cy="360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12087" y="6436535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Gill Sans MT" panose="020B0502020104020203" pitchFamily="34" charset="0"/>
              </a:rPr>
              <a:t>GROWING TOGETHER AS CHILDREN OF GOD</a:t>
            </a:r>
          </a:p>
        </p:txBody>
      </p:sp>
    </p:spTree>
    <p:extLst>
      <p:ext uri="{BB962C8B-B14F-4D97-AF65-F5344CB8AC3E}">
        <p14:creationId xmlns:p14="http://schemas.microsoft.com/office/powerpoint/2010/main" val="902319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 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3990" cy="302720"/>
          </a:xfrm>
        </p:spPr>
        <p:txBody>
          <a:bodyPr>
            <a:normAutofit/>
          </a:bodyPr>
          <a:lstStyle/>
          <a:p>
            <a:endParaRPr lang="en-GB" sz="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7621" y="253561"/>
            <a:ext cx="6136758" cy="622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176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 2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3990" cy="302720"/>
          </a:xfrm>
        </p:spPr>
        <p:txBody>
          <a:bodyPr>
            <a:normAutofit/>
          </a:bodyPr>
          <a:lstStyle/>
          <a:p>
            <a:endParaRPr lang="en-GB" sz="1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573" y="232541"/>
            <a:ext cx="5626854" cy="63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585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Set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93990" cy="302720"/>
          </a:xfrm>
        </p:spPr>
        <p:txBody>
          <a:bodyPr>
            <a:normAutofit/>
          </a:bodyPr>
          <a:lstStyle/>
          <a:p>
            <a:endParaRPr lang="en-GB" sz="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8386" y="365125"/>
            <a:ext cx="6771761" cy="6146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71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Widescreen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Gill Sans MT</vt:lpstr>
      <vt:lpstr>Times New Roman</vt:lpstr>
      <vt:lpstr>Twinkl Cursive Unlooped</vt:lpstr>
      <vt:lpstr>Office Theme</vt:lpstr>
      <vt:lpstr>Red words Reception</vt:lpstr>
      <vt:lpstr>Set 1</vt:lpstr>
      <vt:lpstr>Set 2</vt:lpstr>
      <vt:lpstr>Set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 words Reception</dc:title>
  <dc:creator>CDorey</dc:creator>
  <cp:lastModifiedBy>CDorey</cp:lastModifiedBy>
  <cp:revision>1</cp:revision>
  <dcterms:created xsi:type="dcterms:W3CDTF">2020-11-09T07:46:06Z</dcterms:created>
  <dcterms:modified xsi:type="dcterms:W3CDTF">2020-11-09T07:46:20Z</dcterms:modified>
</cp:coreProperties>
</file>