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161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515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59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84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47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93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830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30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07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36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68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0942F-7322-4AD5-AE76-AE906367AA38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8505A-59F0-41B0-9A44-A6F68D702A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98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Twinkl Cursive Unlooped" panose="02000000000000000000" pitchFamily="2" charset="0"/>
              </a:rPr>
              <a:t>Red words</a:t>
            </a:r>
            <a:br>
              <a:rPr lang="en-GB" dirty="0" smtClean="0">
                <a:latin typeface="Twinkl Cursive Unlooped" panose="02000000000000000000" pitchFamily="2" charset="0"/>
              </a:rPr>
            </a:br>
            <a:r>
              <a:rPr lang="en-GB" dirty="0" smtClean="0">
                <a:latin typeface="Twinkl Cursive Unlooped" panose="02000000000000000000" pitchFamily="2" charset="0"/>
              </a:rPr>
              <a:t>Year 1</a:t>
            </a:r>
            <a:endParaRPr lang="en-GB" dirty="0">
              <a:latin typeface="Twinkl Cursive Unlooped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524000" y="5257799"/>
            <a:ext cx="407371" cy="197069"/>
          </a:xfrm>
        </p:spPr>
        <p:txBody>
          <a:bodyPr>
            <a:normAutofit/>
          </a:bodyPr>
          <a:lstStyle/>
          <a:p>
            <a:endParaRPr lang="en-GB" sz="1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07747" y="85068"/>
            <a:ext cx="746069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800" b="1" dirty="0">
                <a:latin typeface="Gill Sans MT" pitchFamily="34" charset="0"/>
                <a:ea typeface="Calibri" pitchFamily="34" charset="0"/>
                <a:cs typeface="Times New Roman" pitchFamily="18" charset="0"/>
              </a:rPr>
              <a:t>HOLY TRINITY C of E PRIMARY SCHOOL</a:t>
            </a:r>
            <a:endParaRPr lang="en-GB" altLang="en-US" sz="2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371" y="620199"/>
            <a:ext cx="864096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5924550"/>
            <a:ext cx="864096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12087" y="6436535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Gill Sans MT" panose="020B0502020104020203" pitchFamily="34" charset="0"/>
              </a:rPr>
              <a:t>GROWING TOGETHER AS CHILDREN OF GOD</a:t>
            </a:r>
          </a:p>
        </p:txBody>
      </p:sp>
    </p:spTree>
    <p:extLst>
      <p:ext uri="{BB962C8B-B14F-4D97-AF65-F5344CB8AC3E}">
        <p14:creationId xmlns:p14="http://schemas.microsoft.com/office/powerpoint/2010/main" val="308927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3990" cy="302720"/>
          </a:xfrm>
        </p:spPr>
        <p:txBody>
          <a:bodyPr>
            <a:normAutofit/>
          </a:bodyPr>
          <a:lstStyle/>
          <a:p>
            <a:endParaRPr lang="en-GB" sz="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091" y="365125"/>
            <a:ext cx="4257840" cy="633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74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3990" cy="302720"/>
          </a:xfrm>
        </p:spPr>
        <p:txBody>
          <a:bodyPr>
            <a:normAutofit/>
          </a:bodyPr>
          <a:lstStyle/>
          <a:p>
            <a:endParaRPr lang="en-GB" sz="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000" y="206921"/>
            <a:ext cx="4373289" cy="643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6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3990" cy="302720"/>
          </a:xfrm>
        </p:spPr>
        <p:txBody>
          <a:bodyPr>
            <a:normAutofit/>
          </a:bodyPr>
          <a:lstStyle/>
          <a:p>
            <a:endParaRPr lang="en-GB" sz="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304" y="365124"/>
            <a:ext cx="4848062" cy="614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14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Gill Sans MT</vt:lpstr>
      <vt:lpstr>Times New Roman</vt:lpstr>
      <vt:lpstr>Twinkl Cursive Unlooped</vt:lpstr>
      <vt:lpstr>Office Theme</vt:lpstr>
      <vt:lpstr>Red words Year 1</vt:lpstr>
      <vt:lpstr>Set 1</vt:lpstr>
      <vt:lpstr>Set 2</vt:lpstr>
      <vt:lpstr>Set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words Year 1</dc:title>
  <dc:creator>CDorey</dc:creator>
  <cp:lastModifiedBy>CDorey</cp:lastModifiedBy>
  <cp:revision>2</cp:revision>
  <dcterms:created xsi:type="dcterms:W3CDTF">2020-11-09T07:47:18Z</dcterms:created>
  <dcterms:modified xsi:type="dcterms:W3CDTF">2020-11-09T08:11:58Z</dcterms:modified>
</cp:coreProperties>
</file>