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24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0.png"/><Relationship Id="rId3" Type="http://schemas.openxmlformats.org/officeDocument/2006/relationships/image" Target="../media/image2.tiff"/><Relationship Id="rId7" Type="http://schemas.openxmlformats.org/officeDocument/2006/relationships/image" Target="../media/image11.png"/><Relationship Id="rId12" Type="http://schemas.openxmlformats.org/officeDocument/2006/relationships/image" Target="../media/image4.png"/><Relationship Id="rId2" Type="http://schemas.openxmlformats.org/officeDocument/2006/relationships/image" Target="../media/image9.tiff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5.png"/><Relationship Id="rId15" Type="http://schemas.openxmlformats.org/officeDocument/2006/relationships/image" Target="../media/image16.png"/><Relationship Id="rId10" Type="http://schemas.openxmlformats.org/officeDocument/2006/relationships/image" Target="../media/image14.png"/><Relationship Id="rId4" Type="http://schemas.openxmlformats.org/officeDocument/2006/relationships/image" Target="../media/image3.tiff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2.tiff"/><Relationship Id="rId12" Type="http://schemas.openxmlformats.org/officeDocument/2006/relationships/image" Target="../media/image23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2.png"/><Relationship Id="rId15" Type="http://schemas.openxmlformats.org/officeDocument/2006/relationships/image" Target="../media/image25.png"/><Relationship Id="rId10" Type="http://schemas.openxmlformats.org/officeDocument/2006/relationships/image" Target="../media/image21.png"/><Relationship Id="rId4" Type="http://schemas.openxmlformats.org/officeDocument/2006/relationships/image" Target="../media/image3.tiff"/><Relationship Id="rId9" Type="http://schemas.openxmlformats.org/officeDocument/2006/relationships/image" Target="../media/image20.png"/><Relationship Id="rId1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4.png"/><Relationship Id="rId3" Type="http://schemas.openxmlformats.org/officeDocument/2006/relationships/image" Target="../media/image2.tiff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1.png"/><Relationship Id="rId10" Type="http://schemas.openxmlformats.org/officeDocument/2006/relationships/image" Target="../media/image30.png"/><Relationship Id="rId4" Type="http://schemas.openxmlformats.org/officeDocument/2006/relationships/image" Target="../media/image3.tiff"/><Relationship Id="rId9" Type="http://schemas.openxmlformats.org/officeDocument/2006/relationships/image" Target="../media/image29.png"/><Relationship Id="rId1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Dora had ___ grapes at the start.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6920315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7039395" y="3546838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7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395" y="3546838"/>
                <a:ext cx="862737" cy="588110"/>
              </a:xfrm>
              <a:prstGeom prst="rect">
                <a:avLst/>
              </a:prstGeom>
              <a:blipFill>
                <a:blip r:embed="rId8"/>
                <a:stretch>
                  <a:fillRect l="-11594" r="-1014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ight Brace 42">
            <a:extLst>
              <a:ext uri="{FF2B5EF4-FFF2-40B4-BE49-F238E27FC236}">
                <a16:creationId xmlns:a16="http://schemas.microsoft.com/office/drawing/2014/main" id="{4E1C999B-D8D7-5845-A7FA-96BEB3335B11}"/>
              </a:ext>
            </a:extLst>
          </p:cNvPr>
          <p:cNvSpPr/>
          <p:nvPr/>
        </p:nvSpPr>
        <p:spPr>
          <a:xfrm rot="16200000">
            <a:off x="2939208" y="2504237"/>
            <a:ext cx="271118" cy="360000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2A4E4D-E58B-D34D-A3B5-612933CCB51E}"/>
              </a:ext>
            </a:extLst>
          </p:cNvPr>
          <p:cNvSpPr/>
          <p:nvPr/>
        </p:nvSpPr>
        <p:spPr>
          <a:xfrm>
            <a:off x="1274765" y="4573765"/>
            <a:ext cx="360000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9CF1A9-6B21-DF4B-A44F-4B54F32852E3}"/>
              </a:ext>
            </a:extLst>
          </p:cNvPr>
          <p:cNvSpPr/>
          <p:nvPr/>
        </p:nvSpPr>
        <p:spPr>
          <a:xfrm>
            <a:off x="3524036" y="4573765"/>
            <a:ext cx="1350732" cy="627017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E5F064-9CE0-EF4D-9286-B487EA8AB8C2}"/>
              </a:ext>
            </a:extLst>
          </p:cNvPr>
          <p:cNvSpPr txBox="1"/>
          <p:nvPr/>
        </p:nvSpPr>
        <p:spPr>
          <a:xfrm>
            <a:off x="2229322" y="457326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175122-30FC-7A45-8D77-F2C3464DD0AB}"/>
              </a:ext>
            </a:extLst>
          </p:cNvPr>
          <p:cNvSpPr txBox="1"/>
          <p:nvPr/>
        </p:nvSpPr>
        <p:spPr>
          <a:xfrm>
            <a:off x="4029323" y="457326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6D96589-133B-1647-9141-47F32695E570}"/>
              </a:ext>
            </a:extLst>
          </p:cNvPr>
          <p:cNvSpPr txBox="1"/>
          <p:nvPr/>
        </p:nvSpPr>
        <p:spPr>
          <a:xfrm>
            <a:off x="2851568" y="361974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DAC80EC-7694-C243-AEBC-6C3BA7AECEB3}"/>
              </a:ext>
            </a:extLst>
          </p:cNvPr>
          <p:cNvSpPr txBox="1"/>
          <p:nvPr/>
        </p:nvSpPr>
        <p:spPr>
          <a:xfrm>
            <a:off x="2931805" y="3629534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DDA394-606E-43C7-845D-B7C0D790AF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7239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2EB14F-E780-458A-BB1E-0291B071203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8140" y="913214"/>
            <a:ext cx="6767147" cy="204233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5D141CD-92E5-4EE3-9DC4-B70BB22B8B4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955" y="1021174"/>
            <a:ext cx="1096893" cy="112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43" grpId="0" animBg="1"/>
      <p:bldP spid="24" grpId="0" animBg="1"/>
      <p:bldP spid="28" grpId="0" animBg="1"/>
      <p:bldP spid="30" grpId="0"/>
      <p:bldP spid="35" grpId="0"/>
      <p:bldP spid="39" grpId="0"/>
      <p:bldP spid="45" grpId="0"/>
      <p:bldP spid="4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oranges in each box.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701349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33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937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6644290" y="3546838"/>
                <a:ext cx="124264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16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4290" y="3546838"/>
                <a:ext cx="1242648" cy="588110"/>
              </a:xfrm>
              <a:prstGeom prst="rect">
                <a:avLst/>
              </a:prstGeom>
              <a:blipFill>
                <a:blip r:embed="rId8"/>
                <a:stretch>
                  <a:fillRect l="-8081" r="-606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6581794" y="61297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4D5B9B6-C242-A542-9567-C3585BB3BAA9}"/>
              </a:ext>
            </a:extLst>
          </p:cNvPr>
          <p:cNvSpPr/>
          <p:nvPr/>
        </p:nvSpPr>
        <p:spPr>
          <a:xfrm>
            <a:off x="1682215" y="4034763"/>
            <a:ext cx="3752814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ight Brace 77">
            <a:extLst>
              <a:ext uri="{FF2B5EF4-FFF2-40B4-BE49-F238E27FC236}">
                <a16:creationId xmlns:a16="http://schemas.microsoft.com/office/drawing/2014/main" id="{9474FAFE-EC5C-3F46-AF5C-846E64F1523E}"/>
              </a:ext>
            </a:extLst>
          </p:cNvPr>
          <p:cNvSpPr/>
          <p:nvPr/>
        </p:nvSpPr>
        <p:spPr>
          <a:xfrm rot="16200000">
            <a:off x="3426370" y="1901238"/>
            <a:ext cx="271118" cy="374620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FD54EC-DB9A-1545-86EE-FF634EEF9E78}"/>
              </a:ext>
            </a:extLst>
          </p:cNvPr>
          <p:cNvSpPr txBox="1"/>
          <p:nvPr/>
        </p:nvSpPr>
        <p:spPr>
          <a:xfrm>
            <a:off x="3310797" y="307943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35936A-2209-AF43-BAA2-C1E156021FB8}"/>
              </a:ext>
            </a:extLst>
          </p:cNvPr>
          <p:cNvSpPr/>
          <p:nvPr/>
        </p:nvSpPr>
        <p:spPr>
          <a:xfrm>
            <a:off x="1682215" y="4029433"/>
            <a:ext cx="876222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E36C022-E121-2E47-B266-B1D1BB9A50AC}"/>
              </a:ext>
            </a:extLst>
          </p:cNvPr>
          <p:cNvSpPr/>
          <p:nvPr/>
        </p:nvSpPr>
        <p:spPr>
          <a:xfrm>
            <a:off x="2558437" y="4029433"/>
            <a:ext cx="876222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6B3CB86-41CF-E244-9EDD-94F7922F3B0F}"/>
              </a:ext>
            </a:extLst>
          </p:cNvPr>
          <p:cNvSpPr/>
          <p:nvPr/>
        </p:nvSpPr>
        <p:spPr>
          <a:xfrm>
            <a:off x="3434659" y="4029433"/>
            <a:ext cx="876222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26C879C-0AFC-374C-A8F4-97C2B1CDB622}"/>
              </a:ext>
            </a:extLst>
          </p:cNvPr>
          <p:cNvSpPr/>
          <p:nvPr/>
        </p:nvSpPr>
        <p:spPr>
          <a:xfrm>
            <a:off x="4310881" y="4029433"/>
            <a:ext cx="1124148" cy="627017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F9ACDC9-942B-7642-9036-A9ABF778796A}"/>
              </a:ext>
            </a:extLst>
          </p:cNvPr>
          <p:cNvSpPr txBox="1"/>
          <p:nvPr/>
        </p:nvSpPr>
        <p:spPr>
          <a:xfrm>
            <a:off x="4625130" y="400581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CD355B4-36EC-894B-9AF6-BDBB5CC1B644}"/>
              </a:ext>
            </a:extLst>
          </p:cNvPr>
          <p:cNvSpPr txBox="1"/>
          <p:nvPr/>
        </p:nvSpPr>
        <p:spPr>
          <a:xfrm>
            <a:off x="1995790" y="4014599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5838240-ECD7-C541-BDA6-C87862BE328B}"/>
                  </a:ext>
                </a:extLst>
              </p:cNvPr>
              <p:cNvSpPr txBox="1"/>
              <p:nvPr/>
            </p:nvSpPr>
            <p:spPr>
              <a:xfrm>
                <a:off x="7701349" y="4195568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5838240-ECD7-C541-BDA6-C87862BE32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4195568"/>
                <a:ext cx="793807" cy="588110"/>
              </a:xfrm>
              <a:prstGeom prst="rect">
                <a:avLst/>
              </a:prstGeom>
              <a:blipFill>
                <a:blip r:embed="rId10"/>
                <a:stretch>
                  <a:fillRect r="-937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53782E5-CD37-4B4C-A94C-BA86A3156CF9}"/>
                  </a:ext>
                </a:extLst>
              </p:cNvPr>
              <p:cNvSpPr txBox="1"/>
              <p:nvPr/>
            </p:nvSpPr>
            <p:spPr>
              <a:xfrm>
                <a:off x="6757304" y="4207321"/>
                <a:ext cx="10871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 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53782E5-CD37-4B4C-A94C-BA86A3156C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7304" y="4207321"/>
                <a:ext cx="1087157" cy="588110"/>
              </a:xfrm>
              <a:prstGeom prst="rect">
                <a:avLst/>
              </a:prstGeom>
              <a:blipFill>
                <a:blip r:embed="rId11"/>
                <a:stretch>
                  <a:fillRect l="-8046" r="-2299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70DFBAE0-7801-314E-8828-0858F6CA0108}"/>
              </a:ext>
            </a:extLst>
          </p:cNvPr>
          <p:cNvSpPr txBox="1"/>
          <p:nvPr/>
        </p:nvSpPr>
        <p:spPr>
          <a:xfrm>
            <a:off x="1911632" y="401481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3F9B1DD-8E8D-2345-86AB-F23BF2B6524D}"/>
              </a:ext>
            </a:extLst>
          </p:cNvPr>
          <p:cNvSpPr txBox="1"/>
          <p:nvPr/>
        </p:nvSpPr>
        <p:spPr>
          <a:xfrm>
            <a:off x="2772676" y="401481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D746E83-0A0A-5D42-92E3-FFCFD6AD94E0}"/>
              </a:ext>
            </a:extLst>
          </p:cNvPr>
          <p:cNvSpPr txBox="1"/>
          <p:nvPr/>
        </p:nvSpPr>
        <p:spPr>
          <a:xfrm>
            <a:off x="3633720" y="401481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Right Brace 52">
            <a:extLst>
              <a:ext uri="{FF2B5EF4-FFF2-40B4-BE49-F238E27FC236}">
                <a16:creationId xmlns:a16="http://schemas.microsoft.com/office/drawing/2014/main" id="{145A153B-D33B-DB41-B5B1-3DC2E414FF1A}"/>
              </a:ext>
            </a:extLst>
          </p:cNvPr>
          <p:cNvSpPr/>
          <p:nvPr/>
        </p:nvSpPr>
        <p:spPr>
          <a:xfrm rot="5400000">
            <a:off x="2858215" y="3564081"/>
            <a:ext cx="271118" cy="263421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E270E67-947E-F84D-8F95-61517635C7EC}"/>
              </a:ext>
            </a:extLst>
          </p:cNvPr>
          <p:cNvSpPr txBox="1"/>
          <p:nvPr/>
        </p:nvSpPr>
        <p:spPr>
          <a:xfrm>
            <a:off x="2745949" y="493732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D5EEDDC-10BD-4FC4-9088-17121A36005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7239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4958D1C-6767-49F1-959B-DC7FE2CB5C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2610" y="956056"/>
            <a:ext cx="6547671" cy="204233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2DB22CF-759D-48C3-B296-4557DB0807A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803" y="1546827"/>
            <a:ext cx="831135" cy="117431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2C60DFC-E8E9-4A6C-8A6B-C9BFBAC16F3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856" y="899526"/>
            <a:ext cx="858272" cy="103531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EDD9967-8F15-4C5D-80A5-CB896AF255E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856" y="1311602"/>
            <a:ext cx="301243" cy="34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0" grpId="0"/>
      <p:bldP spid="41" grpId="0"/>
      <p:bldP spid="71" grpId="0"/>
      <p:bldP spid="74" grpId="0" animBg="1"/>
      <p:bldP spid="78" grpId="0" animBg="1"/>
      <p:bldP spid="82" grpId="0"/>
      <p:bldP spid="30" grpId="0" animBg="1"/>
      <p:bldP spid="43" grpId="0" animBg="1"/>
      <p:bldP spid="44" grpId="0" animBg="1"/>
      <p:bldP spid="45" grpId="0" animBg="1"/>
      <p:bldP spid="46" grpId="0"/>
      <p:bldP spid="47" grpId="0"/>
      <p:bldP spid="47" grpId="1"/>
      <p:bldP spid="48" grpId="0"/>
      <p:bldP spid="49" grpId="0"/>
      <p:bldP spid="50" grpId="0"/>
      <p:bldP spid="51" grpId="0"/>
      <p:bldP spid="52" grpId="0"/>
      <p:bldP spid="53" grpId="0" animBg="1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Annie has ____ left.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8481119" y="6133859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£48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7701349" y="3535085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£72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3535085"/>
                <a:ext cx="949299" cy="588110"/>
              </a:xfrm>
              <a:prstGeom prst="rect">
                <a:avLst/>
              </a:prstGeom>
              <a:blipFill>
                <a:blip r:embed="rId8"/>
                <a:stretch>
                  <a:fillRect r="-789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6521002" y="3546838"/>
                <a:ext cx="139814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£80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£8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1002" y="3546838"/>
                <a:ext cx="1398140" cy="588110"/>
              </a:xfrm>
              <a:prstGeom prst="rect">
                <a:avLst/>
              </a:prstGeom>
              <a:blipFill>
                <a:blip r:embed="rId9"/>
                <a:stretch>
                  <a:fillRect l="-7207" r="-630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0397835E-3487-1942-9F08-E3CBD9BFC7FE}"/>
              </a:ext>
            </a:extLst>
          </p:cNvPr>
          <p:cNvSpPr/>
          <p:nvPr/>
        </p:nvSpPr>
        <p:spPr>
          <a:xfrm>
            <a:off x="1682215" y="4024489"/>
            <a:ext cx="3752814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Brace 58">
            <a:extLst>
              <a:ext uri="{FF2B5EF4-FFF2-40B4-BE49-F238E27FC236}">
                <a16:creationId xmlns:a16="http://schemas.microsoft.com/office/drawing/2014/main" id="{9E1842E5-A634-AE45-89DB-BF289A7EED49}"/>
              </a:ext>
            </a:extLst>
          </p:cNvPr>
          <p:cNvSpPr/>
          <p:nvPr/>
        </p:nvSpPr>
        <p:spPr>
          <a:xfrm rot="16200000">
            <a:off x="3426370" y="1901238"/>
            <a:ext cx="271118" cy="374620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37C0D44-14E4-5B45-ADC1-8F36BB1B35B2}"/>
              </a:ext>
            </a:extLst>
          </p:cNvPr>
          <p:cNvSpPr txBox="1"/>
          <p:nvPr/>
        </p:nvSpPr>
        <p:spPr>
          <a:xfrm>
            <a:off x="3218331" y="307943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£80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D3D1E92-A492-4545-9204-50ED1529B4CF}"/>
              </a:ext>
            </a:extLst>
          </p:cNvPr>
          <p:cNvSpPr/>
          <p:nvPr/>
        </p:nvSpPr>
        <p:spPr>
          <a:xfrm>
            <a:off x="1676665" y="4017638"/>
            <a:ext cx="106928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2159C6D-3364-7548-A7C2-29E693EE6523}"/>
              </a:ext>
            </a:extLst>
          </p:cNvPr>
          <p:cNvSpPr/>
          <p:nvPr/>
        </p:nvSpPr>
        <p:spPr>
          <a:xfrm>
            <a:off x="4880645" y="4017638"/>
            <a:ext cx="554384" cy="627017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9F0610A-2045-A34C-B8F5-B09DE9B85BF6}"/>
              </a:ext>
            </a:extLst>
          </p:cNvPr>
          <p:cNvSpPr txBox="1"/>
          <p:nvPr/>
        </p:nvSpPr>
        <p:spPr>
          <a:xfrm>
            <a:off x="4912810" y="400635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/>
              <p:nvPr/>
            </p:nvSpPr>
            <p:spPr>
              <a:xfrm>
                <a:off x="7701349" y="4195568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£24</a:t>
                </a:r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8DAFAD9-760B-A940-8C24-2EC3AB2FA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4195568"/>
                <a:ext cx="949299" cy="588110"/>
              </a:xfrm>
              <a:prstGeom prst="rect">
                <a:avLst/>
              </a:prstGeom>
              <a:blipFill>
                <a:blip r:embed="rId10"/>
                <a:stretch>
                  <a:fillRect r="-789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/>
              <p:nvPr/>
            </p:nvSpPr>
            <p:spPr>
              <a:xfrm>
                <a:off x="6644290" y="4207321"/>
                <a:ext cx="124264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£72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 </a:t>
                </a: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26B3879-3480-0547-A79D-09C5A7324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4290" y="4207321"/>
                <a:ext cx="1242648" cy="588110"/>
              </a:xfrm>
              <a:prstGeom prst="rect">
                <a:avLst/>
              </a:prstGeom>
              <a:blipFill>
                <a:blip r:embed="rId11"/>
                <a:stretch>
                  <a:fillRect l="-8081" r="-101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Right Brace 96">
            <a:extLst>
              <a:ext uri="{FF2B5EF4-FFF2-40B4-BE49-F238E27FC236}">
                <a16:creationId xmlns:a16="http://schemas.microsoft.com/office/drawing/2014/main" id="{05E4BE13-8330-8948-84B9-58A17D3932FA}"/>
              </a:ext>
            </a:extLst>
          </p:cNvPr>
          <p:cNvSpPr/>
          <p:nvPr/>
        </p:nvSpPr>
        <p:spPr>
          <a:xfrm rot="5400000">
            <a:off x="2610390" y="3842730"/>
            <a:ext cx="271118" cy="213856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067D1C4-F103-9E4D-AD69-F3C2EF9B9482}"/>
              </a:ext>
            </a:extLst>
          </p:cNvPr>
          <p:cNvSpPr txBox="1"/>
          <p:nvPr/>
        </p:nvSpPr>
        <p:spPr>
          <a:xfrm>
            <a:off x="2576221" y="4906862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0F2EEEA3-8AC7-0F4C-B5F2-0FDDA6653538}"/>
                  </a:ext>
                </a:extLst>
              </p:cNvPr>
              <p:cNvSpPr txBox="1"/>
              <p:nvPr/>
            </p:nvSpPr>
            <p:spPr>
              <a:xfrm>
                <a:off x="7701349" y="4800565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£48</a:t>
                </a: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0F2EEEA3-8AC7-0F4C-B5F2-0FDDA6653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4800565"/>
                <a:ext cx="949299" cy="588110"/>
              </a:xfrm>
              <a:prstGeom prst="rect">
                <a:avLst/>
              </a:prstGeom>
              <a:blipFill>
                <a:blip r:embed="rId12"/>
                <a:stretch>
                  <a:fillRect r="-789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BAB4AFF-7A66-8F47-AC26-D2FCE8F4DBE0}"/>
                  </a:ext>
                </a:extLst>
              </p:cNvPr>
              <p:cNvSpPr txBox="1"/>
              <p:nvPr/>
            </p:nvSpPr>
            <p:spPr>
              <a:xfrm>
                <a:off x="6644290" y="4812318"/>
                <a:ext cx="123303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£24 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BAB4AFF-7A66-8F47-AC26-D2FCE8F4DB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4290" y="4812318"/>
                <a:ext cx="1233030" cy="588110"/>
              </a:xfrm>
              <a:prstGeom prst="rect">
                <a:avLst/>
              </a:prstGeom>
              <a:blipFill>
                <a:blip r:embed="rId13"/>
                <a:stretch>
                  <a:fillRect l="-8163" r="-612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Rectangle 101">
            <a:extLst>
              <a:ext uri="{FF2B5EF4-FFF2-40B4-BE49-F238E27FC236}">
                <a16:creationId xmlns:a16="http://schemas.microsoft.com/office/drawing/2014/main" id="{AD576BE1-600C-4B47-B0D7-0923AE432C9E}"/>
              </a:ext>
            </a:extLst>
          </p:cNvPr>
          <p:cNvSpPr/>
          <p:nvPr/>
        </p:nvSpPr>
        <p:spPr>
          <a:xfrm>
            <a:off x="2745948" y="4017638"/>
            <a:ext cx="106928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0001E26E-2620-944D-A01C-66AFEF557525}"/>
              </a:ext>
            </a:extLst>
          </p:cNvPr>
          <p:cNvSpPr/>
          <p:nvPr/>
        </p:nvSpPr>
        <p:spPr>
          <a:xfrm>
            <a:off x="3815231" y="4017638"/>
            <a:ext cx="1069283" cy="62701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6FE6856-52F3-4141-BF20-B7C0296D2B99}"/>
              </a:ext>
            </a:extLst>
          </p:cNvPr>
          <p:cNvSpPr txBox="1"/>
          <p:nvPr/>
        </p:nvSpPr>
        <p:spPr>
          <a:xfrm>
            <a:off x="1903119" y="4017252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0ADFD45-D23C-0743-8247-4453B09D3228}"/>
              </a:ext>
            </a:extLst>
          </p:cNvPr>
          <p:cNvSpPr txBox="1"/>
          <p:nvPr/>
        </p:nvSpPr>
        <p:spPr>
          <a:xfrm>
            <a:off x="2907482" y="4022389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663D329-328A-CF42-AD90-3EB8795F61D6}"/>
              </a:ext>
            </a:extLst>
          </p:cNvPr>
          <p:cNvSpPr txBox="1"/>
          <p:nvPr/>
        </p:nvSpPr>
        <p:spPr>
          <a:xfrm>
            <a:off x="4024859" y="4017252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2CDBD33-1D54-5945-B293-61AC44B20008}"/>
              </a:ext>
            </a:extLst>
          </p:cNvPr>
          <p:cNvSpPr txBox="1"/>
          <p:nvPr/>
        </p:nvSpPr>
        <p:spPr>
          <a:xfrm>
            <a:off x="2385267" y="4906862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£48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A96CA2A-236F-41C2-87C3-20576A9DF56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7239"/>
            <a:ext cx="9754445" cy="896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2367D7-F0CB-45F3-A474-8128D9488BF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0950" y="930549"/>
            <a:ext cx="7260965" cy="168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54" grpId="0"/>
      <p:bldP spid="56" grpId="0"/>
      <p:bldP spid="58" grpId="0" animBg="1"/>
      <p:bldP spid="59" grpId="0" animBg="1"/>
      <p:bldP spid="60" grpId="0"/>
      <p:bldP spid="65" grpId="0" animBg="1"/>
      <p:bldP spid="80" grpId="0" animBg="1"/>
      <p:bldP spid="81" grpId="0"/>
      <p:bldP spid="92" grpId="0"/>
      <p:bldP spid="93" grpId="0"/>
      <p:bldP spid="97" grpId="0" animBg="1"/>
      <p:bldP spid="98" grpId="0"/>
      <p:bldP spid="98" grpId="1"/>
      <p:bldP spid="99" grpId="0"/>
      <p:bldP spid="101" grpId="0"/>
      <p:bldP spid="102" grpId="0" animBg="1"/>
      <p:bldP spid="103" grpId="0" animBg="1"/>
      <p:bldP spid="104" grpId="0"/>
      <p:bldP spid="106" grpId="0"/>
      <p:bldP spid="107" grpId="0"/>
      <p:bldP spid="1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Amir and Tony have ____ apples in total.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7247665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56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F5DF5B7-9C56-EB4F-81C8-4A7DA3DC4FCF}"/>
              </a:ext>
            </a:extLst>
          </p:cNvPr>
          <p:cNvSpPr/>
          <p:nvPr/>
        </p:nvSpPr>
        <p:spPr>
          <a:xfrm>
            <a:off x="1185861" y="3677935"/>
            <a:ext cx="1016272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43DE516-C121-4848-9C8E-E8F444682227}"/>
              </a:ext>
            </a:extLst>
          </p:cNvPr>
          <p:cNvSpPr txBox="1"/>
          <p:nvPr/>
        </p:nvSpPr>
        <p:spPr>
          <a:xfrm>
            <a:off x="470791" y="3594982"/>
            <a:ext cx="6880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Amir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2EDECB9-BCC8-9F43-855C-0C44FD653714}"/>
              </a:ext>
            </a:extLst>
          </p:cNvPr>
          <p:cNvCxnSpPr>
            <a:cxnSpLocks/>
          </p:cNvCxnSpPr>
          <p:nvPr/>
        </p:nvCxnSpPr>
        <p:spPr>
          <a:xfrm flipH="1">
            <a:off x="1191044" y="3399114"/>
            <a:ext cx="1" cy="23616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ight Brace 91">
            <a:extLst>
              <a:ext uri="{FF2B5EF4-FFF2-40B4-BE49-F238E27FC236}">
                <a16:creationId xmlns:a16="http://schemas.microsoft.com/office/drawing/2014/main" id="{F07F7FB8-30F1-EB45-A760-34E483CCD286}"/>
              </a:ext>
            </a:extLst>
          </p:cNvPr>
          <p:cNvSpPr/>
          <p:nvPr/>
        </p:nvSpPr>
        <p:spPr>
          <a:xfrm>
            <a:off x="4961347" y="3677935"/>
            <a:ext cx="143407" cy="180389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7272621" y="3665760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20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2621" y="3665760"/>
                <a:ext cx="1018227" cy="588110"/>
              </a:xfrm>
              <a:prstGeom prst="rect">
                <a:avLst/>
              </a:prstGeom>
              <a:blipFill>
                <a:blip r:embed="rId7"/>
                <a:stretch>
                  <a:fillRect l="-9877" r="-864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253911" y="3642860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16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11" y="3642860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/>
              <p:nvPr/>
            </p:nvSpPr>
            <p:spPr>
              <a:xfrm>
                <a:off x="7273736" y="43671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3736" y="4367138"/>
                <a:ext cx="1018227" cy="588110"/>
              </a:xfrm>
              <a:prstGeom prst="rect">
                <a:avLst/>
              </a:prstGeom>
              <a:blipFill>
                <a:blip r:embed="rId9"/>
                <a:stretch>
                  <a:fillRect l="-9877" r="-864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/>
              <p:nvPr/>
            </p:nvSpPr>
            <p:spPr>
              <a:xfrm>
                <a:off x="8263398" y="433185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</a:t>
                </a: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4331855"/>
                <a:ext cx="638316" cy="588110"/>
              </a:xfrm>
              <a:prstGeom prst="rect">
                <a:avLst/>
              </a:prstGeom>
              <a:blipFill>
                <a:blip r:embed="rId10"/>
                <a:stretch>
                  <a:fillRect r="-1372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8144136-9F89-934F-83DC-58174DB8A4DC}"/>
                  </a:ext>
                </a:extLst>
              </p:cNvPr>
              <p:cNvSpPr txBox="1"/>
              <p:nvPr/>
            </p:nvSpPr>
            <p:spPr>
              <a:xfrm>
                <a:off x="6862256" y="5055571"/>
                <a:ext cx="153118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24</a:t>
                </a: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8144136-9F89-934F-83DC-58174DB8A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2256" y="5055571"/>
                <a:ext cx="1531188" cy="588110"/>
              </a:xfrm>
              <a:prstGeom prst="rect">
                <a:avLst/>
              </a:prstGeom>
              <a:blipFill>
                <a:blip r:embed="rId11"/>
                <a:stretch>
                  <a:fillRect l="-6612" r="-578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C1F307C-DA23-DC46-B9FE-60203E581A46}"/>
                  </a:ext>
                </a:extLst>
              </p:cNvPr>
              <p:cNvSpPr txBox="1"/>
              <p:nvPr/>
            </p:nvSpPr>
            <p:spPr>
              <a:xfrm>
                <a:off x="8263398" y="5054578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56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C1F307C-DA23-DC46-B9FE-60203E581A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5054578"/>
                <a:ext cx="793807" cy="588110"/>
              </a:xfrm>
              <a:prstGeom prst="rect">
                <a:avLst/>
              </a:prstGeom>
              <a:blipFill>
                <a:blip r:embed="rId12"/>
                <a:stretch>
                  <a:fillRect r="-937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TextBox 105">
            <a:extLst>
              <a:ext uri="{FF2B5EF4-FFF2-40B4-BE49-F238E27FC236}">
                <a16:creationId xmlns:a16="http://schemas.microsoft.com/office/drawing/2014/main" id="{CED43D9B-8E38-F54F-9F55-209B86575635}"/>
              </a:ext>
            </a:extLst>
          </p:cNvPr>
          <p:cNvSpPr txBox="1"/>
          <p:nvPr/>
        </p:nvSpPr>
        <p:spPr>
          <a:xfrm>
            <a:off x="5104820" y="4264156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70C21BE-5AAB-7842-9B9F-429D57E27C47}"/>
              </a:ext>
            </a:extLst>
          </p:cNvPr>
          <p:cNvSpPr/>
          <p:nvPr/>
        </p:nvSpPr>
        <p:spPr>
          <a:xfrm>
            <a:off x="4239858" y="3677935"/>
            <a:ext cx="567863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49081A4-E25B-B446-9332-F3A22F601C61}"/>
              </a:ext>
            </a:extLst>
          </p:cNvPr>
          <p:cNvSpPr/>
          <p:nvPr/>
        </p:nvSpPr>
        <p:spPr>
          <a:xfrm>
            <a:off x="2207315" y="3677935"/>
            <a:ext cx="1016272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6592F1-D425-1645-92DB-25D73ADE7642}"/>
              </a:ext>
            </a:extLst>
          </p:cNvPr>
          <p:cNvSpPr/>
          <p:nvPr/>
        </p:nvSpPr>
        <p:spPr>
          <a:xfrm>
            <a:off x="3228769" y="3677935"/>
            <a:ext cx="1016272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23131-7B6B-4141-956E-E683D322FDCB}"/>
              </a:ext>
            </a:extLst>
          </p:cNvPr>
          <p:cNvSpPr/>
          <p:nvPr/>
        </p:nvSpPr>
        <p:spPr>
          <a:xfrm>
            <a:off x="1191043" y="4941832"/>
            <a:ext cx="1016272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06000DE-4EED-254D-BEE1-5940C2653125}"/>
              </a:ext>
            </a:extLst>
          </p:cNvPr>
          <p:cNvSpPr/>
          <p:nvPr/>
        </p:nvSpPr>
        <p:spPr>
          <a:xfrm>
            <a:off x="2202134" y="4941832"/>
            <a:ext cx="261077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CF30B3D-24C8-1344-BF2D-A9A38E0DF220}"/>
              </a:ext>
            </a:extLst>
          </p:cNvPr>
          <p:cNvSpPr txBox="1"/>
          <p:nvPr/>
        </p:nvSpPr>
        <p:spPr>
          <a:xfrm>
            <a:off x="3285343" y="4939036"/>
            <a:ext cx="4443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4A0E5E5-F709-4646-9EAB-46887612FB41}"/>
              </a:ext>
            </a:extLst>
          </p:cNvPr>
          <p:cNvSpPr txBox="1"/>
          <p:nvPr/>
        </p:nvSpPr>
        <p:spPr>
          <a:xfrm>
            <a:off x="4385529" y="3663867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ACB4A9E-79DF-DB43-A686-3B63D7417152}"/>
              </a:ext>
            </a:extLst>
          </p:cNvPr>
          <p:cNvSpPr txBox="1"/>
          <p:nvPr/>
        </p:nvSpPr>
        <p:spPr>
          <a:xfrm>
            <a:off x="497748" y="4942182"/>
            <a:ext cx="666914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Tony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7E41ECA-FBCF-8748-A0A7-D43032301495}"/>
              </a:ext>
            </a:extLst>
          </p:cNvPr>
          <p:cNvCxnSpPr>
            <a:cxnSpLocks/>
          </p:cNvCxnSpPr>
          <p:nvPr/>
        </p:nvCxnSpPr>
        <p:spPr>
          <a:xfrm flipH="1">
            <a:off x="2203766" y="4440876"/>
            <a:ext cx="2036092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89ACC225-01B5-3F48-BDAC-490499350DAC}"/>
              </a:ext>
            </a:extLst>
          </p:cNvPr>
          <p:cNvSpPr txBox="1"/>
          <p:nvPr/>
        </p:nvSpPr>
        <p:spPr>
          <a:xfrm>
            <a:off x="2983039" y="4323034"/>
            <a:ext cx="4443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BC461D6-9B00-324C-A738-AD8F9BA7FA2D}"/>
              </a:ext>
            </a:extLst>
          </p:cNvPr>
          <p:cNvSpPr txBox="1"/>
          <p:nvPr/>
        </p:nvSpPr>
        <p:spPr>
          <a:xfrm>
            <a:off x="1532217" y="3663867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23C116A-9FE5-1342-9A72-BF6D409DF3AC}"/>
              </a:ext>
            </a:extLst>
          </p:cNvPr>
          <p:cNvSpPr txBox="1"/>
          <p:nvPr/>
        </p:nvSpPr>
        <p:spPr>
          <a:xfrm>
            <a:off x="2541880" y="3654426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0B91EE3-47C0-C74D-9486-4FC30371067B}"/>
              </a:ext>
            </a:extLst>
          </p:cNvPr>
          <p:cNvSpPr txBox="1"/>
          <p:nvPr/>
        </p:nvSpPr>
        <p:spPr>
          <a:xfrm>
            <a:off x="3608693" y="3644985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6CA7011-AAFF-BE41-92A5-1E992FCBF741}"/>
              </a:ext>
            </a:extLst>
          </p:cNvPr>
          <p:cNvSpPr txBox="1"/>
          <p:nvPr/>
        </p:nvSpPr>
        <p:spPr>
          <a:xfrm>
            <a:off x="1532217" y="4939036"/>
            <a:ext cx="31451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16968BA-AC0C-784E-9C90-50FD2242990F}"/>
              </a:ext>
            </a:extLst>
          </p:cNvPr>
          <p:cNvSpPr txBox="1"/>
          <p:nvPr/>
        </p:nvSpPr>
        <p:spPr>
          <a:xfrm>
            <a:off x="5102439" y="4275315"/>
            <a:ext cx="4443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56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8BD8530-B08C-4279-901F-5014E9CA178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7239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AA227AE-9504-42A2-AA7F-6D0A324DA69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574" y="943963"/>
            <a:ext cx="7681626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61" grpId="0" animBg="1"/>
      <p:bldP spid="63" grpId="0"/>
      <p:bldP spid="92" grpId="0" animBg="1"/>
      <p:bldP spid="96" grpId="0"/>
      <p:bldP spid="97" grpId="0"/>
      <p:bldP spid="98" grpId="0"/>
      <p:bldP spid="99" grpId="0"/>
      <p:bldP spid="100" grpId="0"/>
      <p:bldP spid="101" grpId="0"/>
      <p:bldP spid="106" grpId="0"/>
      <p:bldP spid="106" grpId="1"/>
      <p:bldP spid="49" grpId="0" animBg="1"/>
      <p:bldP spid="50" grpId="0" animBg="1"/>
      <p:bldP spid="51" grpId="0" animBg="1"/>
      <p:bldP spid="52" grpId="0" animBg="1"/>
      <p:bldP spid="53" grpId="0" animBg="1"/>
      <p:bldP spid="56" grpId="0"/>
      <p:bldP spid="58" grpId="0"/>
      <p:bldP spid="59" grpId="0"/>
      <p:bldP spid="62" grpId="0"/>
      <p:bldP spid="69" grpId="0"/>
      <p:bldP spid="70" grpId="0"/>
      <p:bldP spid="71" grpId="0"/>
      <p:bldP spid="72" grpId="0"/>
      <p:bldP spid="7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10653</TotalTime>
  <Words>124</Words>
  <Application>Microsoft Office PowerPoint</Application>
  <PresentationFormat>A4 Paper (210x297 mm)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81</cp:revision>
  <dcterms:created xsi:type="dcterms:W3CDTF">2019-10-25T20:21:02Z</dcterms:created>
  <dcterms:modified xsi:type="dcterms:W3CDTF">2021-11-15T13:11:40Z</dcterms:modified>
</cp:coreProperties>
</file>