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7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Hamilton" userId="08009f6b-c6c1-40ce-9402-b6ad222967fb" providerId="ADAL" clId="{1A42FF62-C63D-4226-A251-1F56ADA7AD52}"/>
    <pc:docChg chg="modSld">
      <pc:chgData name="Caroline Hamilton" userId="08009f6b-c6c1-40ce-9402-b6ad222967fb" providerId="ADAL" clId="{1A42FF62-C63D-4226-A251-1F56ADA7AD52}" dt="2021-11-16T18:51:58.725" v="16" actId="1035"/>
      <pc:docMkLst>
        <pc:docMk/>
      </pc:docMkLst>
      <pc:sldChg chg="modSp">
        <pc:chgData name="Caroline Hamilton" userId="08009f6b-c6c1-40ce-9402-b6ad222967fb" providerId="ADAL" clId="{1A42FF62-C63D-4226-A251-1F56ADA7AD52}" dt="2021-11-16T18:51:58.725" v="16" actId="1035"/>
        <pc:sldMkLst>
          <pc:docMk/>
          <pc:sldMk cId="3104585174" sldId="257"/>
        </pc:sldMkLst>
        <pc:spChg chg="mod">
          <ac:chgData name="Caroline Hamilton" userId="08009f6b-c6c1-40ce-9402-b6ad222967fb" providerId="ADAL" clId="{1A42FF62-C63D-4226-A251-1F56ADA7AD52}" dt="2021-11-16T18:51:58.725" v="16" actId="1035"/>
          <ac:spMkLst>
            <pc:docMk/>
            <pc:sldMk cId="3104585174" sldId="257"/>
            <ac:spMk id="30" creationId="{2BE5F064-9CE0-EF4D-9286-B487EA8AB8C2}"/>
          </ac:spMkLst>
        </pc:spChg>
      </pc:sldChg>
      <pc:sldChg chg="modSp">
        <pc:chgData name="Caroline Hamilton" userId="08009f6b-c6c1-40ce-9402-b6ad222967fb" providerId="ADAL" clId="{1A42FF62-C63D-4226-A251-1F56ADA7AD52}" dt="2021-11-16T18:51:47.569" v="6" actId="1035"/>
        <pc:sldMkLst>
          <pc:docMk/>
          <pc:sldMk cId="3509038200" sldId="279"/>
        </pc:sldMkLst>
        <pc:spChg chg="mod">
          <ac:chgData name="Caroline Hamilton" userId="08009f6b-c6c1-40ce-9402-b6ad222967fb" providerId="ADAL" clId="{1A42FF62-C63D-4226-A251-1F56ADA7AD52}" dt="2021-11-16T18:51:47.569" v="6" actId="1035"/>
          <ac:spMkLst>
            <pc:docMk/>
            <pc:sldMk cId="3509038200" sldId="279"/>
            <ac:spMk id="120" creationId="{A761BA88-C0B7-4A46-85F0-496C02C8296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18.png"/><Relationship Id="rId3" Type="http://schemas.openxmlformats.org/officeDocument/2006/relationships/image" Target="../media/image2.tiff"/><Relationship Id="rId12" Type="http://schemas.openxmlformats.org/officeDocument/2006/relationships/image" Target="../media/image16.png"/><Relationship Id="rId17" Type="http://schemas.microsoft.com/office/2007/relationships/hdphoto" Target="../media/hdphoto1.wdp"/><Relationship Id="rId2" Type="http://schemas.openxmlformats.org/officeDocument/2006/relationships/image" Target="../media/image9.tiff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5.png"/><Relationship Id="rId15" Type="http://schemas.openxmlformats.org/officeDocument/2006/relationships/image" Target="../media/image10.png"/><Relationship Id="rId10" Type="http://schemas.openxmlformats.org/officeDocument/2006/relationships/image" Target="../media/image14.png"/><Relationship Id="rId19" Type="http://schemas.openxmlformats.org/officeDocument/2006/relationships/image" Target="../media/image19.png"/><Relationship Id="rId4" Type="http://schemas.openxmlformats.org/officeDocument/2006/relationships/image" Target="../media/image3.tiff"/><Relationship Id="rId9" Type="http://schemas.openxmlformats.org/officeDocument/2006/relationships/image" Target="../media/image13.png"/><Relationship Id="rId1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3" Type="http://schemas.openxmlformats.org/officeDocument/2006/relationships/image" Target="../media/image2.tiff"/><Relationship Id="rId12" Type="http://schemas.openxmlformats.org/officeDocument/2006/relationships/image" Target="../media/image4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4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missing number is ___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9388390" y="616979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568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ight Brace 42">
            <a:extLst>
              <a:ext uri="{FF2B5EF4-FFF2-40B4-BE49-F238E27FC236}">
                <a16:creationId xmlns:a16="http://schemas.microsoft.com/office/drawing/2014/main" id="{4E1C999B-D8D7-5845-A7FA-96BEB3335B11}"/>
              </a:ext>
            </a:extLst>
          </p:cNvPr>
          <p:cNvSpPr/>
          <p:nvPr/>
        </p:nvSpPr>
        <p:spPr>
          <a:xfrm rot="16200000">
            <a:off x="2939208" y="2504237"/>
            <a:ext cx="271118" cy="360000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2A4E4D-E58B-D34D-A3B5-612933CCB51E}"/>
              </a:ext>
            </a:extLst>
          </p:cNvPr>
          <p:cNvSpPr/>
          <p:nvPr/>
        </p:nvSpPr>
        <p:spPr>
          <a:xfrm>
            <a:off x="1274766" y="4573765"/>
            <a:ext cx="135073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9CF1A9-6B21-DF4B-A44F-4B54F32852E3}"/>
              </a:ext>
            </a:extLst>
          </p:cNvPr>
          <p:cNvSpPr/>
          <p:nvPr/>
        </p:nvSpPr>
        <p:spPr>
          <a:xfrm>
            <a:off x="2625498" y="4573765"/>
            <a:ext cx="224927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E5F064-9CE0-EF4D-9286-B487EA8AB8C2}"/>
              </a:ext>
            </a:extLst>
          </p:cNvPr>
          <p:cNvSpPr txBox="1"/>
          <p:nvPr/>
        </p:nvSpPr>
        <p:spPr>
          <a:xfrm>
            <a:off x="2826942" y="356592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175122-30FC-7A45-8D77-F2C3464DD0AB}"/>
              </a:ext>
            </a:extLst>
          </p:cNvPr>
          <p:cNvSpPr txBox="1"/>
          <p:nvPr/>
        </p:nvSpPr>
        <p:spPr>
          <a:xfrm>
            <a:off x="3616129" y="457376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6D96589-133B-1647-9141-47F32695E570}"/>
              </a:ext>
            </a:extLst>
          </p:cNvPr>
          <p:cNvSpPr txBox="1"/>
          <p:nvPr/>
        </p:nvSpPr>
        <p:spPr>
          <a:xfrm>
            <a:off x="1810057" y="456286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DAC80EC-7694-C243-AEBC-6C3BA7AECEB3}"/>
              </a:ext>
            </a:extLst>
          </p:cNvPr>
          <p:cNvSpPr txBox="1"/>
          <p:nvPr/>
        </p:nvSpPr>
        <p:spPr>
          <a:xfrm>
            <a:off x="1816469" y="4562868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BBBCED-DF30-49EE-8540-0B2217420F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0" y="140581"/>
            <a:ext cx="9754445" cy="7620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558ADC-386A-422B-B986-18E2620F49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21" y="950629"/>
            <a:ext cx="4139543" cy="146316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B2B60AE-CD23-4272-9F90-305ED5155754}"/>
              </a:ext>
            </a:extLst>
          </p:cNvPr>
          <p:cNvSpPr/>
          <p:nvPr/>
        </p:nvSpPr>
        <p:spPr>
          <a:xfrm>
            <a:off x="2294235" y="1761463"/>
            <a:ext cx="618725" cy="52120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hought Bubble: Cloud 25">
            <a:extLst>
              <a:ext uri="{FF2B5EF4-FFF2-40B4-BE49-F238E27FC236}">
                <a16:creationId xmlns:a16="http://schemas.microsoft.com/office/drawing/2014/main" id="{004464C9-BFE0-4C0C-8135-C9798A43FD55}"/>
              </a:ext>
            </a:extLst>
          </p:cNvPr>
          <p:cNvSpPr/>
          <p:nvPr/>
        </p:nvSpPr>
        <p:spPr>
          <a:xfrm>
            <a:off x="5501938" y="1678426"/>
            <a:ext cx="914400" cy="612648"/>
          </a:xfrm>
          <a:prstGeom prst="cloudCallout">
            <a:avLst>
              <a:gd name="adj1" fmla="val -92090"/>
              <a:gd name="adj2" fmla="val -6441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EA4F335-EFD2-4CCE-86B1-DF19C81A75E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22862" y="1371133"/>
            <a:ext cx="1226122" cy="84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3" grpId="0" animBg="1"/>
      <p:bldP spid="24" grpId="0" animBg="1"/>
      <p:bldP spid="28" grpId="0" animBg="1"/>
      <p:bldP spid="30" grpId="0"/>
      <p:bldP spid="35" grpId="0"/>
      <p:bldP spid="39" grpId="0"/>
      <p:bldP spid="45" grpId="0"/>
      <p:bldP spid="4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cubes in the taller tower.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6132433" y="616979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474FAFE-EC5C-3F46-AF5C-846E64F1523E}"/>
              </a:ext>
            </a:extLst>
          </p:cNvPr>
          <p:cNvSpPr/>
          <p:nvPr/>
        </p:nvSpPr>
        <p:spPr>
          <a:xfrm>
            <a:off x="4305739" y="3798767"/>
            <a:ext cx="271118" cy="162573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FD54EC-DB9A-1545-86EE-FF634EEF9E78}"/>
              </a:ext>
            </a:extLst>
          </p:cNvPr>
          <p:cNvSpPr txBox="1"/>
          <p:nvPr/>
        </p:nvSpPr>
        <p:spPr>
          <a:xfrm>
            <a:off x="4601504" y="423177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4EA7DB-B07E-4245-AF7C-724D991BD17D}"/>
              </a:ext>
            </a:extLst>
          </p:cNvPr>
          <p:cNvSpPr/>
          <p:nvPr/>
        </p:nvSpPr>
        <p:spPr>
          <a:xfrm>
            <a:off x="1269955" y="3798767"/>
            <a:ext cx="187393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blipFill>
                <a:blip r:embed="rId9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5274764-B953-714B-86A9-65CD1061CD8C}"/>
                  </a:ext>
                </a:extLst>
              </p:cNvPr>
              <p:cNvSpPr txBox="1"/>
              <p:nvPr/>
            </p:nvSpPr>
            <p:spPr>
              <a:xfrm>
                <a:off x="7896555" y="4202256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</a:t>
                </a: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5274764-B953-714B-86A9-65CD1061C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4202256"/>
                <a:ext cx="638316" cy="588110"/>
              </a:xfrm>
              <a:prstGeom prst="rect">
                <a:avLst/>
              </a:prstGeom>
              <a:blipFill>
                <a:blip r:embed="rId10"/>
                <a:stretch>
                  <a:fillRect r="-15686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15FF559-B336-3C40-BE1F-FCE360436D8F}"/>
                  </a:ext>
                </a:extLst>
              </p:cNvPr>
              <p:cNvSpPr txBox="1"/>
              <p:nvPr/>
            </p:nvSpPr>
            <p:spPr>
              <a:xfrm>
                <a:off x="7039395" y="4214009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15FF559-B336-3C40-BE1F-FCE360436D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4214009"/>
                <a:ext cx="1018227" cy="588110"/>
              </a:xfrm>
              <a:prstGeom prst="rect">
                <a:avLst/>
              </a:prstGeom>
              <a:blipFill>
                <a:blip r:embed="rId11"/>
                <a:stretch>
                  <a:fillRect l="-9877" r="-864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20B442E-B714-074A-A52F-C8B76BC3AC11}"/>
                  </a:ext>
                </a:extLst>
              </p:cNvPr>
              <p:cNvSpPr txBox="1"/>
              <p:nvPr/>
            </p:nvSpPr>
            <p:spPr>
              <a:xfrm>
                <a:off x="7896555" y="4848883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20B442E-B714-074A-A52F-C8B76BC3A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4848883"/>
                <a:ext cx="638316" cy="588110"/>
              </a:xfrm>
              <a:prstGeom prst="rect">
                <a:avLst/>
              </a:prstGeom>
              <a:blipFill>
                <a:blip r:embed="rId12"/>
                <a:stretch>
                  <a:fillRect r="-15686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97EA544-93D4-1C41-909B-5BC0DA250220}"/>
                  </a:ext>
                </a:extLst>
              </p:cNvPr>
              <p:cNvSpPr txBox="1"/>
              <p:nvPr/>
            </p:nvSpPr>
            <p:spPr>
              <a:xfrm>
                <a:off x="7193505" y="4860636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97EA544-93D4-1C41-909B-5BC0DA2502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3505" y="4860636"/>
                <a:ext cx="862737" cy="588110"/>
              </a:xfrm>
              <a:prstGeom prst="rect">
                <a:avLst/>
              </a:prstGeom>
              <a:blipFill>
                <a:blip r:embed="rId13"/>
                <a:stretch>
                  <a:fillRect l="-11594" r="-1014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AE09111-78D1-D646-A9E3-C848093C8C3C}"/>
              </a:ext>
            </a:extLst>
          </p:cNvPr>
          <p:cNvCxnSpPr>
            <a:cxnSpLocks/>
          </p:cNvCxnSpPr>
          <p:nvPr/>
        </p:nvCxnSpPr>
        <p:spPr>
          <a:xfrm>
            <a:off x="1273996" y="3587141"/>
            <a:ext cx="0" cy="2117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1210243-B51A-C041-8D4D-B17CB3ADA69F}"/>
              </a:ext>
            </a:extLst>
          </p:cNvPr>
          <p:cNvSpPr/>
          <p:nvPr/>
        </p:nvSpPr>
        <p:spPr>
          <a:xfrm>
            <a:off x="1269954" y="4785948"/>
            <a:ext cx="282684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8C26564-897E-B348-AAA0-3A430887BB1E}"/>
              </a:ext>
            </a:extLst>
          </p:cNvPr>
          <p:cNvCxnSpPr>
            <a:cxnSpLocks/>
          </p:cNvCxnSpPr>
          <p:nvPr/>
        </p:nvCxnSpPr>
        <p:spPr>
          <a:xfrm flipH="1">
            <a:off x="3143893" y="4124029"/>
            <a:ext cx="952903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77FE994-6FE9-F745-A920-EFEA3BE592E4}"/>
              </a:ext>
            </a:extLst>
          </p:cNvPr>
          <p:cNvSpPr txBox="1"/>
          <p:nvPr/>
        </p:nvSpPr>
        <p:spPr>
          <a:xfrm>
            <a:off x="3460873" y="356454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B81322A-7E59-CF44-BE65-740FE97F1918}"/>
              </a:ext>
            </a:extLst>
          </p:cNvPr>
          <p:cNvCxnSpPr>
            <a:cxnSpLocks/>
          </p:cNvCxnSpPr>
          <p:nvPr/>
        </p:nvCxnSpPr>
        <p:spPr>
          <a:xfrm>
            <a:off x="3143893" y="4785948"/>
            <a:ext cx="0" cy="62701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04BA7FC-0E5B-1944-B566-D341C2A5939D}"/>
              </a:ext>
            </a:extLst>
          </p:cNvPr>
          <p:cNvSpPr txBox="1"/>
          <p:nvPr/>
        </p:nvSpPr>
        <p:spPr>
          <a:xfrm>
            <a:off x="3460873" y="476967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3404D95-A705-2343-884A-117294CBCDBD}"/>
              </a:ext>
            </a:extLst>
          </p:cNvPr>
          <p:cNvCxnSpPr>
            <a:cxnSpLocks/>
          </p:cNvCxnSpPr>
          <p:nvPr/>
        </p:nvCxnSpPr>
        <p:spPr>
          <a:xfrm flipH="1">
            <a:off x="3150307" y="4785948"/>
            <a:ext cx="946489" cy="6385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7FEBD8A-332C-664E-9C36-EB0835AB8838}"/>
              </a:ext>
            </a:extLst>
          </p:cNvPr>
          <p:cNvSpPr txBox="1"/>
          <p:nvPr/>
        </p:nvSpPr>
        <p:spPr>
          <a:xfrm>
            <a:off x="4601503" y="475680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B0477B-DE02-A94F-9B2B-77CD95FD0AFA}"/>
              </a:ext>
            </a:extLst>
          </p:cNvPr>
          <p:cNvCxnSpPr>
            <a:cxnSpLocks/>
          </p:cNvCxnSpPr>
          <p:nvPr/>
        </p:nvCxnSpPr>
        <p:spPr>
          <a:xfrm flipH="1">
            <a:off x="4600255" y="4397102"/>
            <a:ext cx="558411" cy="3767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ight Brace 76">
            <a:extLst>
              <a:ext uri="{FF2B5EF4-FFF2-40B4-BE49-F238E27FC236}">
                <a16:creationId xmlns:a16="http://schemas.microsoft.com/office/drawing/2014/main" id="{9A4E0234-A3F3-3F46-916A-8EB1D126DFF9}"/>
              </a:ext>
            </a:extLst>
          </p:cNvPr>
          <p:cNvSpPr/>
          <p:nvPr/>
        </p:nvSpPr>
        <p:spPr>
          <a:xfrm rot="5400000">
            <a:off x="2548970" y="4209931"/>
            <a:ext cx="271118" cy="282453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078B287-5BF1-0D4E-BED9-B35D0686E55D}"/>
              </a:ext>
            </a:extLst>
          </p:cNvPr>
          <p:cNvSpPr txBox="1"/>
          <p:nvPr/>
        </p:nvSpPr>
        <p:spPr>
          <a:xfrm>
            <a:off x="2527531" y="5622957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731AB3C-695F-124E-AA86-36D623ECDFA8}"/>
              </a:ext>
            </a:extLst>
          </p:cNvPr>
          <p:cNvSpPr txBox="1"/>
          <p:nvPr/>
        </p:nvSpPr>
        <p:spPr>
          <a:xfrm>
            <a:off x="2527531" y="563411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4C6F3C1-B635-2349-8434-1B6D9DD13DA4}"/>
              </a:ext>
            </a:extLst>
          </p:cNvPr>
          <p:cNvSpPr txBox="1"/>
          <p:nvPr/>
        </p:nvSpPr>
        <p:spPr>
          <a:xfrm>
            <a:off x="2039467" y="378483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9C349F2-B08C-2543-97C4-0EFDD285CFF6}"/>
              </a:ext>
            </a:extLst>
          </p:cNvPr>
          <p:cNvSpPr txBox="1"/>
          <p:nvPr/>
        </p:nvSpPr>
        <p:spPr>
          <a:xfrm>
            <a:off x="2035659" y="476243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CB374BF-E22A-4B44-9816-B8987612AA1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10" y="140581"/>
            <a:ext cx="9754445" cy="76206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8D5284-AC00-4D52-ADE7-978A279E2D6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1305" y="962180"/>
            <a:ext cx="8077900" cy="121930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83E5638-3C1F-4044-A371-F45AFA17388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9336">
            <a:off x="6705059" y="1914855"/>
            <a:ext cx="469433" cy="69500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91858C5-30C2-4234-9B65-3063F844287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2746">
            <a:off x="7071272" y="1965536"/>
            <a:ext cx="469433" cy="69500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E962118-3A1C-4867-A218-106CC51C1A1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309" y="1767797"/>
            <a:ext cx="469433" cy="69500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AEB1CC8-A03C-49B8-A3CE-C2C3C5676B5B}"/>
              </a:ext>
            </a:extLst>
          </p:cNvPr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23504" y="1795644"/>
            <a:ext cx="960557" cy="77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78" grpId="0" animBg="1"/>
      <p:bldP spid="82" grpId="0"/>
      <p:bldP spid="33" grpId="0" animBg="1"/>
      <p:bldP spid="63" grpId="0"/>
      <p:bldP spid="64" grpId="0"/>
      <p:bldP spid="65" grpId="0"/>
      <p:bldP spid="66" grpId="0"/>
      <p:bldP spid="67" grpId="0"/>
      <p:bldP spid="68" grpId="0"/>
      <p:bldP spid="44" grpId="0" animBg="1"/>
      <p:bldP spid="47" grpId="0"/>
      <p:bldP spid="53" grpId="0"/>
      <p:bldP spid="75" grpId="0"/>
      <p:bldP spid="77" grpId="0" animBg="1"/>
      <p:bldP spid="79" grpId="0"/>
      <p:bldP spid="79" grpId="1"/>
      <p:bldP spid="80" grpId="0"/>
      <p:bldP spid="81" grpId="0"/>
      <p:bldP spid="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86704"/>
            <a:ext cx="5617264" cy="309819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86704"/>
            <a:ext cx="3795710" cy="309819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8670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8670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capacity of jug A is _____ ml.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8400326" y="6149246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1,200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143137" y="3535085"/>
                <a:ext cx="133402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450 ml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3137" y="3535085"/>
                <a:ext cx="1334020" cy="588110"/>
              </a:xfrm>
              <a:prstGeom prst="rect">
                <a:avLst/>
              </a:prstGeom>
              <a:blipFill>
                <a:blip r:embed="rId8"/>
                <a:stretch>
                  <a:fillRect r="-566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5997023" y="3546838"/>
                <a:ext cx="232307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620 ml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170 ml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7023" y="3546838"/>
                <a:ext cx="2323072" cy="588110"/>
              </a:xfrm>
              <a:prstGeom prst="rect">
                <a:avLst/>
              </a:prstGeom>
              <a:blipFill>
                <a:blip r:embed="rId9"/>
                <a:stretch>
                  <a:fillRect l="-4348" r="-271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ight Brace 58">
            <a:extLst>
              <a:ext uri="{FF2B5EF4-FFF2-40B4-BE49-F238E27FC236}">
                <a16:creationId xmlns:a16="http://schemas.microsoft.com/office/drawing/2014/main" id="{9E1842E5-A634-AE45-89DB-BF289A7EED49}"/>
              </a:ext>
            </a:extLst>
          </p:cNvPr>
          <p:cNvSpPr/>
          <p:nvPr/>
        </p:nvSpPr>
        <p:spPr>
          <a:xfrm rot="16200000">
            <a:off x="3389425" y="1687793"/>
            <a:ext cx="271118" cy="435207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37C0D44-14E4-5B45-ADC1-8F36BB1B35B2}"/>
              </a:ext>
            </a:extLst>
          </p:cNvPr>
          <p:cNvSpPr txBox="1"/>
          <p:nvPr/>
        </p:nvSpPr>
        <p:spPr>
          <a:xfrm>
            <a:off x="3491987" y="3199178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D3D1E92-A492-4545-9204-50ED1529B4CF}"/>
              </a:ext>
            </a:extLst>
          </p:cNvPr>
          <p:cNvSpPr/>
          <p:nvPr/>
        </p:nvSpPr>
        <p:spPr>
          <a:xfrm>
            <a:off x="1348949" y="4064298"/>
            <a:ext cx="278187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/>
              <p:nvPr/>
            </p:nvSpPr>
            <p:spPr>
              <a:xfrm>
                <a:off x="8143137" y="4255405"/>
                <a:ext cx="156645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1,200 ml</a:t>
                </a:r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3137" y="4255405"/>
                <a:ext cx="1566454" cy="588110"/>
              </a:xfrm>
              <a:prstGeom prst="rect">
                <a:avLst/>
              </a:prstGeom>
              <a:blipFill>
                <a:blip r:embed="rId10"/>
                <a:stretch>
                  <a:fillRect r="-4839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/>
              <p:nvPr/>
            </p:nvSpPr>
            <p:spPr>
              <a:xfrm>
                <a:off x="6031487" y="4248333"/>
                <a:ext cx="2254143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750 ml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450 ml</a:t>
                </a: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1487" y="4248333"/>
                <a:ext cx="2254143" cy="588110"/>
              </a:xfrm>
              <a:prstGeom prst="rect">
                <a:avLst/>
              </a:prstGeom>
              <a:blipFill>
                <a:blip r:embed="rId11"/>
                <a:stretch>
                  <a:fillRect l="-3911" r="-335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>
            <a:extLst>
              <a:ext uri="{FF2B5EF4-FFF2-40B4-BE49-F238E27FC236}">
                <a16:creationId xmlns:a16="http://schemas.microsoft.com/office/drawing/2014/main" id="{2067D1C4-F103-9E4D-AD69-F3C2EF9B9482}"/>
              </a:ext>
            </a:extLst>
          </p:cNvPr>
          <p:cNvSpPr txBox="1"/>
          <p:nvPr/>
        </p:nvSpPr>
        <p:spPr>
          <a:xfrm>
            <a:off x="506726" y="4062992"/>
            <a:ext cx="83548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Jug A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1D608E-A868-1140-9B7D-E8DE36EF6AF1}"/>
              </a:ext>
            </a:extLst>
          </p:cNvPr>
          <p:cNvSpPr txBox="1"/>
          <p:nvPr/>
        </p:nvSpPr>
        <p:spPr>
          <a:xfrm>
            <a:off x="2219628" y="4023503"/>
            <a:ext cx="103586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750 ml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DA1C21A-3435-6B48-8FA9-8BCFDA43C090}"/>
              </a:ext>
            </a:extLst>
          </p:cNvPr>
          <p:cNvSpPr/>
          <p:nvPr/>
        </p:nvSpPr>
        <p:spPr>
          <a:xfrm>
            <a:off x="1356893" y="4829641"/>
            <a:ext cx="214828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B70DD8-22D5-3140-A9D9-314E3905E8CA}"/>
              </a:ext>
            </a:extLst>
          </p:cNvPr>
          <p:cNvSpPr txBox="1"/>
          <p:nvPr/>
        </p:nvSpPr>
        <p:spPr>
          <a:xfrm>
            <a:off x="1956590" y="4793909"/>
            <a:ext cx="103586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620 ml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CC6AB07-2891-6443-8C91-285B2665AB07}"/>
              </a:ext>
            </a:extLst>
          </p:cNvPr>
          <p:cNvCxnSpPr>
            <a:cxnSpLocks/>
          </p:cNvCxnSpPr>
          <p:nvPr/>
        </p:nvCxnSpPr>
        <p:spPr>
          <a:xfrm>
            <a:off x="1356188" y="3598897"/>
            <a:ext cx="0" cy="2117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0F54653-EFE0-FA49-85E1-AF1B1B60E970}"/>
              </a:ext>
            </a:extLst>
          </p:cNvPr>
          <p:cNvSpPr txBox="1"/>
          <p:nvPr/>
        </p:nvSpPr>
        <p:spPr>
          <a:xfrm>
            <a:off x="524934" y="4829641"/>
            <a:ext cx="82426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Jug B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5CF29DC-920D-5D40-B627-E89AE245E97D}"/>
              </a:ext>
            </a:extLst>
          </p:cNvPr>
          <p:cNvSpPr/>
          <p:nvPr/>
        </p:nvSpPr>
        <p:spPr>
          <a:xfrm>
            <a:off x="1929760" y="4829637"/>
            <a:ext cx="1574915" cy="627017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BADF3B7-445A-394D-A608-B2B59A03B5B5}"/>
              </a:ext>
            </a:extLst>
          </p:cNvPr>
          <p:cNvSpPr/>
          <p:nvPr/>
        </p:nvSpPr>
        <p:spPr>
          <a:xfrm>
            <a:off x="4126102" y="4064298"/>
            <a:ext cx="157491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EE4FA2A4-82DE-6E45-ABDF-A3EF7EFC8CA7}"/>
              </a:ext>
            </a:extLst>
          </p:cNvPr>
          <p:cNvSpPr/>
          <p:nvPr/>
        </p:nvSpPr>
        <p:spPr>
          <a:xfrm rot="5400000">
            <a:off x="2294973" y="4567946"/>
            <a:ext cx="271118" cy="214828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7AE2485-2450-C848-A24F-35A3F5B0EF6F}"/>
              </a:ext>
            </a:extLst>
          </p:cNvPr>
          <p:cNvSpPr txBox="1"/>
          <p:nvPr/>
        </p:nvSpPr>
        <p:spPr>
          <a:xfrm>
            <a:off x="2026320" y="5716528"/>
            <a:ext cx="89639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620 ml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FF1F67-7C00-484A-B841-C438E55920FE}"/>
              </a:ext>
            </a:extLst>
          </p:cNvPr>
          <p:cNvSpPr txBox="1"/>
          <p:nvPr/>
        </p:nvSpPr>
        <p:spPr>
          <a:xfrm>
            <a:off x="1301375" y="4930921"/>
            <a:ext cx="683200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170 ml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85BCDD-AAED-1B41-95B4-798EFF81473C}"/>
              </a:ext>
            </a:extLst>
          </p:cNvPr>
          <p:cNvSpPr txBox="1"/>
          <p:nvPr/>
        </p:nvSpPr>
        <p:spPr>
          <a:xfrm>
            <a:off x="4425113" y="4041618"/>
            <a:ext cx="103586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450 ml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5C7427-B217-9841-A9E2-92DD64776C4A}"/>
              </a:ext>
            </a:extLst>
          </p:cNvPr>
          <p:cNvSpPr txBox="1"/>
          <p:nvPr/>
        </p:nvSpPr>
        <p:spPr>
          <a:xfrm>
            <a:off x="2192906" y="4792664"/>
            <a:ext cx="103586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450 ml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4F4488-19D7-9C45-AD78-10CDC268EFA4}"/>
              </a:ext>
            </a:extLst>
          </p:cNvPr>
          <p:cNvSpPr txBox="1"/>
          <p:nvPr/>
        </p:nvSpPr>
        <p:spPr>
          <a:xfrm>
            <a:off x="3053777" y="3161004"/>
            <a:ext cx="1090363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1,200 ml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BB0A8FF-6AB1-4A1C-A55D-57459A8A57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10" y="140581"/>
            <a:ext cx="9754445" cy="7620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F9AA93-FB5C-4077-9AB7-74A61D03A71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0950" y="944877"/>
            <a:ext cx="7683078" cy="208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54" grpId="0"/>
      <p:bldP spid="56" grpId="0"/>
      <p:bldP spid="59" grpId="0" animBg="1"/>
      <p:bldP spid="60" grpId="0"/>
      <p:bldP spid="60" grpId="1"/>
      <p:bldP spid="65" grpId="0" animBg="1"/>
      <p:bldP spid="92" grpId="0"/>
      <p:bldP spid="93" grpId="0"/>
      <p:bldP spid="98" grpId="0"/>
      <p:bldP spid="38" grpId="0"/>
      <p:bldP spid="27" grpId="0" animBg="1"/>
      <p:bldP spid="28" grpId="0"/>
      <p:bldP spid="28" grpId="1"/>
      <p:bldP spid="30" grpId="0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Flo had £___ at the start.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7632684" y="614854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65</a:t>
            </a:r>
          </a:p>
        </p:txBody>
      </p:sp>
      <p:sp>
        <p:nvSpPr>
          <p:cNvPr id="92" name="Right Brace 91">
            <a:extLst>
              <a:ext uri="{FF2B5EF4-FFF2-40B4-BE49-F238E27FC236}">
                <a16:creationId xmlns:a16="http://schemas.microsoft.com/office/drawing/2014/main" id="{F07F7FB8-30F1-EB45-A760-34E483CCD286}"/>
              </a:ext>
            </a:extLst>
          </p:cNvPr>
          <p:cNvSpPr/>
          <p:nvPr/>
        </p:nvSpPr>
        <p:spPr>
          <a:xfrm rot="16200000">
            <a:off x="4018873" y="3380805"/>
            <a:ext cx="143407" cy="91077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7161732" y="3665760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£26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732" y="3665760"/>
                <a:ext cx="1173719" cy="588110"/>
              </a:xfrm>
              <a:prstGeom prst="rect">
                <a:avLst/>
              </a:prstGeom>
              <a:blipFill>
                <a:blip r:embed="rId7"/>
                <a:stretch>
                  <a:fillRect l="-8602" r="-645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642860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£13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642860"/>
                <a:ext cx="949299" cy="588110"/>
              </a:xfrm>
              <a:prstGeom prst="rect">
                <a:avLst/>
              </a:prstGeom>
              <a:blipFill>
                <a:blip r:embed="rId8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/>
              <p:nvPr/>
            </p:nvSpPr>
            <p:spPr>
              <a:xfrm>
                <a:off x="7138826" y="4367138"/>
                <a:ext cx="116410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£13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826" y="4367138"/>
                <a:ext cx="1164101" cy="588110"/>
              </a:xfrm>
              <a:prstGeom prst="rect">
                <a:avLst/>
              </a:prstGeom>
              <a:blipFill>
                <a:blip r:embed="rId9"/>
                <a:stretch>
                  <a:fillRect l="-8696" r="-7609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/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£65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blipFill>
                <a:blip r:embed="rId10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89ACC225-01B5-3F48-BDAC-490499350DAC}"/>
              </a:ext>
            </a:extLst>
          </p:cNvPr>
          <p:cNvSpPr txBox="1"/>
          <p:nvPr/>
        </p:nvSpPr>
        <p:spPr>
          <a:xfrm>
            <a:off x="3798554" y="3255974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£26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474857C-445F-6D4F-8697-FDDE0E8699A0}"/>
              </a:ext>
            </a:extLst>
          </p:cNvPr>
          <p:cNvSpPr txBox="1"/>
          <p:nvPr/>
        </p:nvSpPr>
        <p:spPr>
          <a:xfrm>
            <a:off x="2352556" y="3281090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CA9A659-3323-D140-A94A-6A6AC31F40DD}"/>
              </a:ext>
            </a:extLst>
          </p:cNvPr>
          <p:cNvCxnSpPr>
            <a:cxnSpLocks/>
          </p:cNvCxnSpPr>
          <p:nvPr/>
        </p:nvCxnSpPr>
        <p:spPr>
          <a:xfrm>
            <a:off x="1356188" y="3598897"/>
            <a:ext cx="0" cy="2117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402764E-DBA4-6443-B204-96216733E2EA}"/>
              </a:ext>
            </a:extLst>
          </p:cNvPr>
          <p:cNvSpPr txBox="1"/>
          <p:nvPr/>
        </p:nvSpPr>
        <p:spPr>
          <a:xfrm>
            <a:off x="834081" y="3899023"/>
            <a:ext cx="4972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Flo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B81DAF-1113-6749-A0BD-D522342AA2B4}"/>
              </a:ext>
            </a:extLst>
          </p:cNvPr>
          <p:cNvSpPr txBox="1"/>
          <p:nvPr/>
        </p:nvSpPr>
        <p:spPr>
          <a:xfrm>
            <a:off x="458823" y="4876590"/>
            <a:ext cx="87928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Dexter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C98D5EC-AD62-D84A-8689-BC0E3DFC2989}"/>
              </a:ext>
            </a:extLst>
          </p:cNvPr>
          <p:cNvSpPr/>
          <p:nvPr/>
        </p:nvSpPr>
        <p:spPr>
          <a:xfrm>
            <a:off x="1360320" y="4931709"/>
            <a:ext cx="4106887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46721D1-C8E9-EA47-8679-BAD8158BA00A}"/>
              </a:ext>
            </a:extLst>
          </p:cNvPr>
          <p:cNvCxnSpPr>
            <a:cxnSpLocks/>
          </p:cNvCxnSpPr>
          <p:nvPr/>
        </p:nvCxnSpPr>
        <p:spPr>
          <a:xfrm>
            <a:off x="1816712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BE0AAD0-80DA-904A-8560-D9E4DD7A46B9}"/>
              </a:ext>
            </a:extLst>
          </p:cNvPr>
          <p:cNvCxnSpPr>
            <a:cxnSpLocks/>
          </p:cNvCxnSpPr>
          <p:nvPr/>
        </p:nvCxnSpPr>
        <p:spPr>
          <a:xfrm>
            <a:off x="2272783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4AF7BB1-6D92-1B48-BF63-A90D95A6D729}"/>
              </a:ext>
            </a:extLst>
          </p:cNvPr>
          <p:cNvCxnSpPr>
            <a:cxnSpLocks/>
          </p:cNvCxnSpPr>
          <p:nvPr/>
        </p:nvCxnSpPr>
        <p:spPr>
          <a:xfrm>
            <a:off x="2728854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D9A8192-B328-7042-98F1-DB3FF0E84580}"/>
              </a:ext>
            </a:extLst>
          </p:cNvPr>
          <p:cNvCxnSpPr>
            <a:cxnSpLocks/>
          </p:cNvCxnSpPr>
          <p:nvPr/>
        </p:nvCxnSpPr>
        <p:spPr>
          <a:xfrm>
            <a:off x="3184925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6FC0D21-442B-FA47-A790-7204FEBB3B50}"/>
              </a:ext>
            </a:extLst>
          </p:cNvPr>
          <p:cNvCxnSpPr>
            <a:cxnSpLocks/>
          </p:cNvCxnSpPr>
          <p:nvPr/>
        </p:nvCxnSpPr>
        <p:spPr>
          <a:xfrm>
            <a:off x="3640996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F4C46E2-258C-9D43-B7AD-6DEFC0D70D02}"/>
              </a:ext>
            </a:extLst>
          </p:cNvPr>
          <p:cNvCxnSpPr>
            <a:cxnSpLocks/>
          </p:cNvCxnSpPr>
          <p:nvPr/>
        </p:nvCxnSpPr>
        <p:spPr>
          <a:xfrm>
            <a:off x="4097067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CA872ED-958A-744A-8032-2545A11123FC}"/>
              </a:ext>
            </a:extLst>
          </p:cNvPr>
          <p:cNvCxnSpPr>
            <a:cxnSpLocks/>
          </p:cNvCxnSpPr>
          <p:nvPr/>
        </p:nvCxnSpPr>
        <p:spPr>
          <a:xfrm>
            <a:off x="4553138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9D890AB-BE41-DF47-B60C-B0A517100CD4}"/>
              </a:ext>
            </a:extLst>
          </p:cNvPr>
          <p:cNvCxnSpPr>
            <a:cxnSpLocks/>
          </p:cNvCxnSpPr>
          <p:nvPr/>
        </p:nvCxnSpPr>
        <p:spPr>
          <a:xfrm>
            <a:off x="5009209" y="4924768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CB4212EB-8A04-F347-9B89-6A95B0E03E8F}"/>
              </a:ext>
            </a:extLst>
          </p:cNvPr>
          <p:cNvSpPr/>
          <p:nvPr/>
        </p:nvSpPr>
        <p:spPr>
          <a:xfrm>
            <a:off x="1352904" y="3959502"/>
            <a:ext cx="2280676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25F7190-D3C7-A546-ACB6-1665C946FE2D}"/>
              </a:ext>
            </a:extLst>
          </p:cNvPr>
          <p:cNvCxnSpPr>
            <a:cxnSpLocks/>
          </p:cNvCxnSpPr>
          <p:nvPr/>
        </p:nvCxnSpPr>
        <p:spPr>
          <a:xfrm>
            <a:off x="1809295" y="3949742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A71759E-1C7F-C14A-90AE-27B867E9CC4D}"/>
              </a:ext>
            </a:extLst>
          </p:cNvPr>
          <p:cNvCxnSpPr>
            <a:cxnSpLocks/>
          </p:cNvCxnSpPr>
          <p:nvPr/>
        </p:nvCxnSpPr>
        <p:spPr>
          <a:xfrm>
            <a:off x="2265366" y="3949742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2A6F269-BDFD-6348-9A0C-002C561836E0}"/>
              </a:ext>
            </a:extLst>
          </p:cNvPr>
          <p:cNvCxnSpPr>
            <a:cxnSpLocks/>
          </p:cNvCxnSpPr>
          <p:nvPr/>
        </p:nvCxnSpPr>
        <p:spPr>
          <a:xfrm>
            <a:off x="2721437" y="3949742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9F9286C-B24B-1F4F-9B60-3781FFD000B4}"/>
              </a:ext>
            </a:extLst>
          </p:cNvPr>
          <p:cNvCxnSpPr>
            <a:cxnSpLocks/>
          </p:cNvCxnSpPr>
          <p:nvPr/>
        </p:nvCxnSpPr>
        <p:spPr>
          <a:xfrm>
            <a:off x="3177508" y="3949742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E3DC6BAA-6B8F-114D-BF05-41EB25ACC5EA}"/>
              </a:ext>
            </a:extLst>
          </p:cNvPr>
          <p:cNvSpPr/>
          <p:nvPr/>
        </p:nvSpPr>
        <p:spPr>
          <a:xfrm>
            <a:off x="3629284" y="3959502"/>
            <a:ext cx="926486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2E6AE4C-E92B-6E45-B9C9-05375A1B98DA}"/>
              </a:ext>
            </a:extLst>
          </p:cNvPr>
          <p:cNvCxnSpPr>
            <a:cxnSpLocks/>
          </p:cNvCxnSpPr>
          <p:nvPr/>
        </p:nvCxnSpPr>
        <p:spPr>
          <a:xfrm>
            <a:off x="4092527" y="3949742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BD90CDF8-2C57-F946-B1F5-F9D36AF5A007}"/>
              </a:ext>
            </a:extLst>
          </p:cNvPr>
          <p:cNvSpPr/>
          <p:nvPr/>
        </p:nvSpPr>
        <p:spPr>
          <a:xfrm>
            <a:off x="4545966" y="4931709"/>
            <a:ext cx="926486" cy="54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7424039-CAF7-4742-902E-23D95D1A6848}"/>
              </a:ext>
            </a:extLst>
          </p:cNvPr>
          <p:cNvCxnSpPr>
            <a:cxnSpLocks/>
          </p:cNvCxnSpPr>
          <p:nvPr/>
        </p:nvCxnSpPr>
        <p:spPr>
          <a:xfrm>
            <a:off x="5009209" y="4931709"/>
            <a:ext cx="0" cy="54976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ight Brace 80">
            <a:extLst>
              <a:ext uri="{FF2B5EF4-FFF2-40B4-BE49-F238E27FC236}">
                <a16:creationId xmlns:a16="http://schemas.microsoft.com/office/drawing/2014/main" id="{D0AD51EC-ECAA-774C-8B58-E3FCA3838BF0}"/>
              </a:ext>
            </a:extLst>
          </p:cNvPr>
          <p:cNvSpPr/>
          <p:nvPr/>
        </p:nvSpPr>
        <p:spPr>
          <a:xfrm rot="16200000">
            <a:off x="2417595" y="2705830"/>
            <a:ext cx="143407" cy="226622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9130594-029F-0F47-9481-2CDAC1602527}"/>
              </a:ext>
            </a:extLst>
          </p:cNvPr>
          <p:cNvSpPr txBox="1"/>
          <p:nvPr/>
        </p:nvSpPr>
        <p:spPr>
          <a:xfrm>
            <a:off x="1304452" y="391993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4738491-BD9C-DC46-A2C9-B61EF9B9A039}"/>
              </a:ext>
            </a:extLst>
          </p:cNvPr>
          <p:cNvSpPr txBox="1"/>
          <p:nvPr/>
        </p:nvSpPr>
        <p:spPr>
          <a:xfrm>
            <a:off x="1761328" y="391993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8515686-8526-8040-A5C3-E4B466C4D552}"/>
              </a:ext>
            </a:extLst>
          </p:cNvPr>
          <p:cNvSpPr txBox="1"/>
          <p:nvPr/>
        </p:nvSpPr>
        <p:spPr>
          <a:xfrm>
            <a:off x="2218204" y="391993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1E547C0-55F4-1C4F-9006-09B03AA56706}"/>
              </a:ext>
            </a:extLst>
          </p:cNvPr>
          <p:cNvSpPr txBox="1"/>
          <p:nvPr/>
        </p:nvSpPr>
        <p:spPr>
          <a:xfrm>
            <a:off x="2675080" y="391993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076AE30-876C-2344-BD27-A539E6269CD7}"/>
              </a:ext>
            </a:extLst>
          </p:cNvPr>
          <p:cNvSpPr txBox="1"/>
          <p:nvPr/>
        </p:nvSpPr>
        <p:spPr>
          <a:xfrm>
            <a:off x="3131956" y="391993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FB37E6A-00CB-A54F-9404-0CC5F2F9D244}"/>
              </a:ext>
            </a:extLst>
          </p:cNvPr>
          <p:cNvSpPr txBox="1"/>
          <p:nvPr/>
        </p:nvSpPr>
        <p:spPr>
          <a:xfrm>
            <a:off x="3588832" y="391993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5E74A8E-FA03-4240-8317-562D8C85C285}"/>
              </a:ext>
            </a:extLst>
          </p:cNvPr>
          <p:cNvSpPr txBox="1"/>
          <p:nvPr/>
        </p:nvSpPr>
        <p:spPr>
          <a:xfrm>
            <a:off x="4045706" y="391993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7651FC3B-1A73-274E-8C0D-7D61F6EC8F6D}"/>
              </a:ext>
            </a:extLst>
          </p:cNvPr>
          <p:cNvSpPr txBox="1"/>
          <p:nvPr/>
        </p:nvSpPr>
        <p:spPr>
          <a:xfrm>
            <a:off x="1309371" y="493826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3BC9942-2A3B-174C-AEC6-8E4C5B650596}"/>
              </a:ext>
            </a:extLst>
          </p:cNvPr>
          <p:cNvSpPr txBox="1"/>
          <p:nvPr/>
        </p:nvSpPr>
        <p:spPr>
          <a:xfrm>
            <a:off x="1766247" y="493826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4DFD0EE-38CB-9F40-BAA2-024A412D01B9}"/>
              </a:ext>
            </a:extLst>
          </p:cNvPr>
          <p:cNvSpPr txBox="1"/>
          <p:nvPr/>
        </p:nvSpPr>
        <p:spPr>
          <a:xfrm>
            <a:off x="2223123" y="493826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91C46D5-B6A1-8E47-B873-359C0263530E}"/>
              </a:ext>
            </a:extLst>
          </p:cNvPr>
          <p:cNvSpPr txBox="1"/>
          <p:nvPr/>
        </p:nvSpPr>
        <p:spPr>
          <a:xfrm>
            <a:off x="2679999" y="493826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4FE570C-F1AE-904F-83D9-851A4D2C3ED4}"/>
              </a:ext>
            </a:extLst>
          </p:cNvPr>
          <p:cNvSpPr txBox="1"/>
          <p:nvPr/>
        </p:nvSpPr>
        <p:spPr>
          <a:xfrm>
            <a:off x="3136875" y="493826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9EFE286-EFFB-FA4A-9215-775369C5969E}"/>
              </a:ext>
            </a:extLst>
          </p:cNvPr>
          <p:cNvSpPr txBox="1"/>
          <p:nvPr/>
        </p:nvSpPr>
        <p:spPr>
          <a:xfrm>
            <a:off x="3593751" y="493826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3A40F2E-C540-0E45-B60F-24EBA25C1A72}"/>
              </a:ext>
            </a:extLst>
          </p:cNvPr>
          <p:cNvSpPr txBox="1"/>
          <p:nvPr/>
        </p:nvSpPr>
        <p:spPr>
          <a:xfrm>
            <a:off x="4050625" y="493826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£13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761BA88-C0B7-4A46-85F0-496C02C82968}"/>
              </a:ext>
            </a:extLst>
          </p:cNvPr>
          <p:cNvSpPr txBox="1"/>
          <p:nvPr/>
        </p:nvSpPr>
        <p:spPr>
          <a:xfrm>
            <a:off x="2200081" y="324048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£65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C2ADF358-DDD5-406A-A0DD-039253263D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10" y="140581"/>
            <a:ext cx="9754445" cy="76206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0AF0189-3CE6-46A9-B7C0-9BA08AA8DE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8823" y="923560"/>
            <a:ext cx="5749026" cy="19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2" grpId="0" animBg="1"/>
      <p:bldP spid="96" grpId="0"/>
      <p:bldP spid="97" grpId="0"/>
      <p:bldP spid="98" grpId="0"/>
      <p:bldP spid="99" grpId="0"/>
      <p:bldP spid="62" grpId="0"/>
      <p:bldP spid="90" grpId="0"/>
      <p:bldP spid="90" grpId="1"/>
      <p:bldP spid="48" grpId="0"/>
      <p:bldP spid="49" grpId="0"/>
      <p:bldP spid="50" grpId="0" animBg="1"/>
      <p:bldP spid="67" grpId="0" animBg="1"/>
      <p:bldP spid="76" grpId="0" animBg="1"/>
      <p:bldP spid="78" grpId="0" animBg="1"/>
      <p:bldP spid="81" grpId="0" animBg="1"/>
      <p:bldP spid="83" grpId="0"/>
      <p:bldP spid="85" grpId="0"/>
      <p:bldP spid="93" grpId="0"/>
      <p:bldP spid="94" grpId="0"/>
      <p:bldP spid="95" grpId="0"/>
      <p:bldP spid="102" grpId="0"/>
      <p:bldP spid="103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2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10733</TotalTime>
  <Words>150</Words>
  <Application>Microsoft Office PowerPoint</Application>
  <PresentationFormat>A4 Paper (210x297 mm)</PresentationFormat>
  <Paragraphs>65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84</cp:revision>
  <dcterms:created xsi:type="dcterms:W3CDTF">2019-10-25T20:21:02Z</dcterms:created>
  <dcterms:modified xsi:type="dcterms:W3CDTF">2021-11-16T18:52:00Z</dcterms:modified>
</cp:coreProperties>
</file>