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.tiff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tiff"/><Relationship Id="rId7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665686" y="3579264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686" y="3579264"/>
                <a:ext cx="862737" cy="588110"/>
              </a:xfrm>
              <a:prstGeom prst="rect">
                <a:avLst/>
              </a:prstGeom>
              <a:blipFill>
                <a:blip r:embed="rId5"/>
                <a:stretch>
                  <a:fillRect l="-10145" r="-1014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477165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165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093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Mo had ___ balloons at the start.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6665686" y="616831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2934716" y="362659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6AD58A63-28A4-5741-AE5F-9403D3259441}"/>
              </a:ext>
            </a:extLst>
          </p:cNvPr>
          <p:cNvSpPr/>
          <p:nvPr/>
        </p:nvSpPr>
        <p:spPr>
          <a:xfrm rot="16200000">
            <a:off x="2962824" y="2812777"/>
            <a:ext cx="271118" cy="317154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A06201-E9D8-6945-A8B1-2FBC140674AC}"/>
              </a:ext>
            </a:extLst>
          </p:cNvPr>
          <p:cNvSpPr/>
          <p:nvPr/>
        </p:nvSpPr>
        <p:spPr>
          <a:xfrm>
            <a:off x="1484553" y="4661118"/>
            <a:ext cx="319959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484553" y="4665916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9EE15E-BAFB-E14D-9658-B0BC92F6B4E3}"/>
              </a:ext>
            </a:extLst>
          </p:cNvPr>
          <p:cNvSpPr/>
          <p:nvPr/>
        </p:nvSpPr>
        <p:spPr>
          <a:xfrm>
            <a:off x="2558380" y="4665299"/>
            <a:ext cx="2125771" cy="627017"/>
          </a:xfrm>
          <a:prstGeom prst="rect">
            <a:avLst/>
          </a:prstGeom>
          <a:pattFill prst="wdUpDiag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E2CB67-6696-B841-A90F-18754C928741}"/>
              </a:ext>
            </a:extLst>
          </p:cNvPr>
          <p:cNvSpPr txBox="1"/>
          <p:nvPr/>
        </p:nvSpPr>
        <p:spPr>
          <a:xfrm>
            <a:off x="1849594" y="462921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8B1346-4D20-464B-8C02-838F60B7AE4B}"/>
              </a:ext>
            </a:extLst>
          </p:cNvPr>
          <p:cNvSpPr txBox="1"/>
          <p:nvPr/>
        </p:nvSpPr>
        <p:spPr>
          <a:xfrm>
            <a:off x="3507599" y="462875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26231B-13E8-1545-BB7F-6D017C2B4216}"/>
              </a:ext>
            </a:extLst>
          </p:cNvPr>
          <p:cNvSpPr txBox="1"/>
          <p:nvPr/>
        </p:nvSpPr>
        <p:spPr>
          <a:xfrm>
            <a:off x="2850558" y="36274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0A9878-C334-467B-938A-84A85917E0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7379" y="36922"/>
            <a:ext cx="9754445" cy="9876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7261BC-4227-4802-B98D-3C7CBF9277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21" y="955848"/>
            <a:ext cx="6578154" cy="158509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9434E8-A5FB-4C09-848F-711ECEC15D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77" y="671377"/>
            <a:ext cx="1032523" cy="158548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4B62316-4955-4E1B-9167-DB93509829A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413">
            <a:off x="4230787" y="948595"/>
            <a:ext cx="858938" cy="131893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CD306D5-336F-4FCF-98A3-30B7B09C60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413">
            <a:off x="4523530" y="906216"/>
            <a:ext cx="858938" cy="1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7" grpId="0"/>
      <p:bldP spid="42" grpId="0"/>
      <p:bldP spid="39" grpId="0"/>
      <p:bldP spid="39" grpId="1"/>
      <p:bldP spid="34" grpId="0" animBg="1"/>
      <p:bldP spid="22" grpId="0" animBg="1"/>
      <p:bldP spid="38" grpId="0" animBg="1"/>
      <p:bldP spid="36" grpId="0" animBg="1"/>
      <p:bldP spid="45" grpId="0"/>
      <p:bldP spid="46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Lily and Sam have ____ in total.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271409" y="4064703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>
            <a:off x="4076499" y="4064703"/>
            <a:ext cx="271118" cy="158762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1293201" y="4028229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855459" y="3535085"/>
                <a:ext cx="95571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60p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3535085"/>
                <a:ext cx="955711" cy="588110"/>
              </a:xfrm>
              <a:prstGeom prst="rect">
                <a:avLst/>
              </a:prstGeom>
              <a:blipFill>
                <a:blip r:embed="rId7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818950" y="3546838"/>
                <a:ext cx="12394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12p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950" y="3546838"/>
                <a:ext cx="1239442" cy="588110"/>
              </a:xfrm>
              <a:prstGeom prst="rect">
                <a:avLst/>
              </a:prstGeom>
              <a:blipFill>
                <a:blip r:embed="rId8"/>
                <a:stretch>
                  <a:fillRect l="-8163" r="-714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666876" y="4033483"/>
            <a:ext cx="59503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Lily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D4A67F-3449-6941-B237-3CB6A5E0A4B2}"/>
              </a:ext>
            </a:extLst>
          </p:cNvPr>
          <p:cNvSpPr txBox="1"/>
          <p:nvPr/>
        </p:nvSpPr>
        <p:spPr>
          <a:xfrm>
            <a:off x="543446" y="4973749"/>
            <a:ext cx="71846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Sam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DB3D15-DB0A-3048-9095-0C681C371EF9}"/>
              </a:ext>
            </a:extLst>
          </p:cNvPr>
          <p:cNvCxnSpPr>
            <a:cxnSpLocks/>
          </p:cNvCxnSpPr>
          <p:nvPr/>
        </p:nvCxnSpPr>
        <p:spPr>
          <a:xfrm>
            <a:off x="1272186" y="3852809"/>
            <a:ext cx="0" cy="20034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4FA6E3F-9C49-C443-A5C5-BC7D2054F4C8}"/>
              </a:ext>
            </a:extLst>
          </p:cNvPr>
          <p:cNvSpPr txBox="1"/>
          <p:nvPr/>
        </p:nvSpPr>
        <p:spPr>
          <a:xfrm>
            <a:off x="4460805" y="446115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5E2EDA-2775-984A-BAA5-C966316DB1E4}"/>
              </a:ext>
            </a:extLst>
          </p:cNvPr>
          <p:cNvSpPr txBox="1"/>
          <p:nvPr/>
        </p:nvSpPr>
        <p:spPr>
          <a:xfrm>
            <a:off x="4422564" y="4525328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007466" y="613568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1F7AA0-052E-7740-B8D9-7003BA8BFC94}"/>
              </a:ext>
            </a:extLst>
          </p:cNvPr>
          <p:cNvSpPr/>
          <p:nvPr/>
        </p:nvSpPr>
        <p:spPr>
          <a:xfrm>
            <a:off x="1268407" y="5025311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76296D8-8F42-A843-AEC5-BB52B51B176F}"/>
              </a:ext>
            </a:extLst>
          </p:cNvPr>
          <p:cNvSpPr txBox="1"/>
          <p:nvPr/>
        </p:nvSpPr>
        <p:spPr>
          <a:xfrm>
            <a:off x="1290199" y="4988837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AA395C-09D5-EE4F-9EF6-5A9B50CA8821}"/>
              </a:ext>
            </a:extLst>
          </p:cNvPr>
          <p:cNvSpPr/>
          <p:nvPr/>
        </p:nvSpPr>
        <p:spPr>
          <a:xfrm>
            <a:off x="1924459" y="5025311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F0C88CF-DB35-D340-A81D-C4149F63EAA2}"/>
              </a:ext>
            </a:extLst>
          </p:cNvPr>
          <p:cNvSpPr txBox="1"/>
          <p:nvPr/>
        </p:nvSpPr>
        <p:spPr>
          <a:xfrm>
            <a:off x="1946251" y="4988837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9514ECE-0979-944F-937C-0DA1C0E5D034}"/>
              </a:ext>
            </a:extLst>
          </p:cNvPr>
          <p:cNvSpPr/>
          <p:nvPr/>
        </p:nvSpPr>
        <p:spPr>
          <a:xfrm>
            <a:off x="2580511" y="5025311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ABB2DE-362F-9D42-8454-C9A5CB67F5F2}"/>
              </a:ext>
            </a:extLst>
          </p:cNvPr>
          <p:cNvSpPr txBox="1"/>
          <p:nvPr/>
        </p:nvSpPr>
        <p:spPr>
          <a:xfrm>
            <a:off x="2602303" y="4988837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4A4CC61-20D4-7540-B7CB-0BF10D8E1A87}"/>
              </a:ext>
            </a:extLst>
          </p:cNvPr>
          <p:cNvSpPr/>
          <p:nvPr/>
        </p:nvSpPr>
        <p:spPr>
          <a:xfrm>
            <a:off x="3236563" y="5025311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EA99E2-1DF8-0447-96DB-8A35A11AF14B}"/>
              </a:ext>
            </a:extLst>
          </p:cNvPr>
          <p:cNvSpPr txBox="1"/>
          <p:nvPr/>
        </p:nvSpPr>
        <p:spPr>
          <a:xfrm>
            <a:off x="3258355" y="4988837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2C83867-4ED0-4D66-A7AE-7DC06C354D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79" y="36922"/>
            <a:ext cx="9754445" cy="98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8DC22E-0247-4F10-B66B-131497F74E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761" y="968444"/>
            <a:ext cx="5730737" cy="121930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7AD062E-A19D-4A7F-B2B8-25F05F67895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293" y="1925397"/>
            <a:ext cx="816700" cy="72765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843EBEB-2C95-448B-BB21-8A202223C9C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020" y="1892946"/>
            <a:ext cx="800955" cy="79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6" grpId="0" animBg="1"/>
      <p:bldP spid="38" grpId="0" animBg="1"/>
      <p:bldP spid="63" grpId="0"/>
      <p:bldP spid="40" grpId="0"/>
      <p:bldP spid="41" grpId="0"/>
      <p:bldP spid="73" grpId="0"/>
      <p:bldP spid="42" grpId="0"/>
      <p:bldP spid="62" grpId="0"/>
      <p:bldP spid="62" grpId="1"/>
      <p:bldP spid="70" grpId="0"/>
      <p:bldP spid="71" grpId="0"/>
      <p:bldP spid="39" grpId="0" animBg="1"/>
      <p:bldP spid="45" grpId="0"/>
      <p:bldP spid="48" grpId="0" animBg="1"/>
      <p:bldP spid="49" grpId="0"/>
      <p:bldP spid="50" grpId="0" animBg="1"/>
      <p:bldP spid="51" grpId="0"/>
      <p:bldP spid="52" grpId="0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121006"/>
            <a:ext cx="5617264" cy="306389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121006"/>
            <a:ext cx="3795710" cy="306389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3196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3196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Ajmal thought of the number ___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91565" y="3685559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161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565" y="3685559"/>
                <a:ext cx="1173719" cy="588110"/>
              </a:xfrm>
              <a:prstGeom prst="rect">
                <a:avLst/>
              </a:prstGeom>
              <a:blipFill>
                <a:blip r:embed="rId5"/>
                <a:stretch>
                  <a:fillRect l="-8333" r="-6771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527852" y="368555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23</a:t>
                </a:r>
              </a:p>
            </p:txBody>
          </p:sp>
        </mc:Choice>
        <mc:Fallback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852" y="3685559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000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9204941" y="616307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387677-426C-304D-8E18-FD45C7D2D9F2}"/>
              </a:ext>
            </a:extLst>
          </p:cNvPr>
          <p:cNvSpPr/>
          <p:nvPr/>
        </p:nvSpPr>
        <p:spPr>
          <a:xfrm>
            <a:off x="1276126" y="3824837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7662BD20-CDA9-2D4E-8B26-9DFA8A7ED7F9}"/>
              </a:ext>
            </a:extLst>
          </p:cNvPr>
          <p:cNvSpPr/>
          <p:nvPr/>
        </p:nvSpPr>
        <p:spPr>
          <a:xfrm>
            <a:off x="4469228" y="3824980"/>
            <a:ext cx="271118" cy="215308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D02C9D-B9BE-7240-B15C-439CA5C94226}"/>
              </a:ext>
            </a:extLst>
          </p:cNvPr>
          <p:cNvSpPr txBox="1"/>
          <p:nvPr/>
        </p:nvSpPr>
        <p:spPr>
          <a:xfrm>
            <a:off x="1496673" y="379691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5071B84-0E21-C74F-A9EA-95EA89F7E8C1}"/>
              </a:ext>
            </a:extLst>
          </p:cNvPr>
          <p:cNvSpPr txBox="1"/>
          <p:nvPr/>
        </p:nvSpPr>
        <p:spPr>
          <a:xfrm>
            <a:off x="4740346" y="447577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6A7E185-FFFD-8D4B-BA98-57BF127FAC29}"/>
              </a:ext>
            </a:extLst>
          </p:cNvPr>
          <p:cNvSpPr txBox="1"/>
          <p:nvPr/>
        </p:nvSpPr>
        <p:spPr>
          <a:xfrm>
            <a:off x="1420290" y="381014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EFCDF73-653D-284D-97E4-63556ABB3420}"/>
              </a:ext>
            </a:extLst>
          </p:cNvPr>
          <p:cNvCxnSpPr>
            <a:cxnSpLocks/>
          </p:cNvCxnSpPr>
          <p:nvPr/>
        </p:nvCxnSpPr>
        <p:spPr>
          <a:xfrm>
            <a:off x="1272186" y="3685559"/>
            <a:ext cx="0" cy="24444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DA7635D-9161-464B-A1D6-B8E846A0AD0A}"/>
              </a:ext>
            </a:extLst>
          </p:cNvPr>
          <p:cNvSpPr/>
          <p:nvPr/>
        </p:nvSpPr>
        <p:spPr>
          <a:xfrm>
            <a:off x="1276125" y="4572053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C015324-6AA9-414D-B333-FEDCA99F4F4E}"/>
              </a:ext>
            </a:extLst>
          </p:cNvPr>
          <p:cNvSpPr/>
          <p:nvPr/>
        </p:nvSpPr>
        <p:spPr>
          <a:xfrm>
            <a:off x="2044556" y="4572053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46DC7DB-F916-1D4F-8802-1FACA92AD04F}"/>
              </a:ext>
            </a:extLst>
          </p:cNvPr>
          <p:cNvSpPr/>
          <p:nvPr/>
        </p:nvSpPr>
        <p:spPr>
          <a:xfrm>
            <a:off x="1283900" y="5351046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261513F-F76E-C548-AAA7-D100B95802E4}"/>
              </a:ext>
            </a:extLst>
          </p:cNvPr>
          <p:cNvSpPr/>
          <p:nvPr/>
        </p:nvSpPr>
        <p:spPr>
          <a:xfrm>
            <a:off x="2052331" y="5351046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F0BEE3B-40D6-2B44-9E90-9D4DC2E9104F}"/>
              </a:ext>
            </a:extLst>
          </p:cNvPr>
          <p:cNvSpPr/>
          <p:nvPr/>
        </p:nvSpPr>
        <p:spPr>
          <a:xfrm>
            <a:off x="2820762" y="5351046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9E87D-5D02-0541-AE65-5E3710CB482C}"/>
              </a:ext>
            </a:extLst>
          </p:cNvPr>
          <p:cNvSpPr/>
          <p:nvPr/>
        </p:nvSpPr>
        <p:spPr>
          <a:xfrm>
            <a:off x="3589193" y="5351046"/>
            <a:ext cx="7684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3CA95D-0998-6843-8600-D99E8F3C55D0}"/>
              </a:ext>
            </a:extLst>
          </p:cNvPr>
          <p:cNvSpPr txBox="1"/>
          <p:nvPr/>
        </p:nvSpPr>
        <p:spPr>
          <a:xfrm>
            <a:off x="1420289" y="453771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80F2E8F-5596-8B4B-A3B3-C385A1140228}"/>
              </a:ext>
            </a:extLst>
          </p:cNvPr>
          <p:cNvSpPr txBox="1"/>
          <p:nvPr/>
        </p:nvSpPr>
        <p:spPr>
          <a:xfrm>
            <a:off x="1430562" y="533721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CC30338-3E13-1441-8BCA-59E7F48BC534}"/>
              </a:ext>
            </a:extLst>
          </p:cNvPr>
          <p:cNvSpPr txBox="1"/>
          <p:nvPr/>
        </p:nvSpPr>
        <p:spPr>
          <a:xfrm>
            <a:off x="2180946" y="533475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E8B44F-0776-044E-8CC0-BEF2D13F208A}"/>
              </a:ext>
            </a:extLst>
          </p:cNvPr>
          <p:cNvSpPr txBox="1"/>
          <p:nvPr/>
        </p:nvSpPr>
        <p:spPr>
          <a:xfrm>
            <a:off x="2972426" y="533230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B12EC2-5873-7649-9A63-76BFE315851C}"/>
              </a:ext>
            </a:extLst>
          </p:cNvPr>
          <p:cNvSpPr txBox="1"/>
          <p:nvPr/>
        </p:nvSpPr>
        <p:spPr>
          <a:xfrm>
            <a:off x="3743358" y="532985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14329FC-FB10-C24F-B9E4-DF2CCCB1E2DA}"/>
              </a:ext>
            </a:extLst>
          </p:cNvPr>
          <p:cNvSpPr txBox="1"/>
          <p:nvPr/>
        </p:nvSpPr>
        <p:spPr>
          <a:xfrm>
            <a:off x="2188721" y="455576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B6E34E6-49D4-4EDD-B12D-5951468180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7379" y="36922"/>
            <a:ext cx="9754445" cy="9876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96857F-23C6-4DBF-8F88-832FE52131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626" y="859709"/>
            <a:ext cx="5974598" cy="231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5" grpId="0"/>
      <p:bldP spid="106" grpId="0"/>
      <p:bldP spid="61" grpId="0"/>
      <p:bldP spid="66" grpId="0" animBg="1"/>
      <p:bldP spid="70" grpId="0" animBg="1"/>
      <p:bldP spid="82" grpId="0"/>
      <p:bldP spid="82" grpId="1"/>
      <p:bldP spid="86" grpId="0"/>
      <p:bldP spid="90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shortest piece of rope is _____ long.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8129457" y="6143650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268954" y="3421314"/>
                <a:ext cx="161775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180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954" y="3421314"/>
                <a:ext cx="1617751" cy="588110"/>
              </a:xfrm>
              <a:prstGeom prst="rect">
                <a:avLst/>
              </a:prstGeom>
              <a:blipFill>
                <a:blip r:embed="rId7"/>
                <a:stretch>
                  <a:fillRect l="-5426" r="-465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60 cm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1237839" cy="588110"/>
              </a:xfrm>
              <a:prstGeom prst="rect">
                <a:avLst/>
              </a:prstGeom>
              <a:blipFill>
                <a:blip r:embed="rId8"/>
                <a:stretch>
                  <a:fillRect r="-714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 76">
            <a:extLst>
              <a:ext uri="{FF2B5EF4-FFF2-40B4-BE49-F238E27FC236}">
                <a16:creationId xmlns:a16="http://schemas.microsoft.com/office/drawing/2014/main" id="{F757312C-D217-EF42-96F9-D86D59EB6432}"/>
              </a:ext>
            </a:extLst>
          </p:cNvPr>
          <p:cNvSpPr/>
          <p:nvPr/>
        </p:nvSpPr>
        <p:spPr>
          <a:xfrm>
            <a:off x="824063" y="3715369"/>
            <a:ext cx="43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8C231B5-1554-034C-A302-F59B88461D5B}"/>
              </a:ext>
            </a:extLst>
          </p:cNvPr>
          <p:cNvSpPr/>
          <p:nvPr/>
        </p:nvSpPr>
        <p:spPr>
          <a:xfrm>
            <a:off x="824063" y="3715369"/>
            <a:ext cx="1440000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90A37A5-1EB7-5746-BA9A-04C61B2749D3}"/>
              </a:ext>
            </a:extLst>
          </p:cNvPr>
          <p:cNvSpPr/>
          <p:nvPr/>
        </p:nvSpPr>
        <p:spPr>
          <a:xfrm>
            <a:off x="2264063" y="3715369"/>
            <a:ext cx="2880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552902D-1799-EB49-A0C5-6DC782280D45}"/>
              </a:ext>
            </a:extLst>
          </p:cNvPr>
          <p:cNvCxnSpPr>
            <a:cxnSpLocks/>
          </p:cNvCxnSpPr>
          <p:nvPr/>
        </p:nvCxnSpPr>
        <p:spPr>
          <a:xfrm>
            <a:off x="3704063" y="3715369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CD5DBE5-898A-D24B-8339-40ACD79C4BB3}"/>
              </a:ext>
            </a:extLst>
          </p:cNvPr>
          <p:cNvSpPr/>
          <p:nvPr/>
        </p:nvSpPr>
        <p:spPr>
          <a:xfrm>
            <a:off x="2264063" y="3715369"/>
            <a:ext cx="720000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E3C56F4-4D9D-B84E-9430-D80E150D3299}"/>
              </a:ext>
            </a:extLst>
          </p:cNvPr>
          <p:cNvSpPr/>
          <p:nvPr/>
        </p:nvSpPr>
        <p:spPr>
          <a:xfrm>
            <a:off x="2969109" y="3715369"/>
            <a:ext cx="2174947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B4E987ED-7FAF-2E4D-B6D9-4CD9E367B530}"/>
              </a:ext>
            </a:extLst>
          </p:cNvPr>
          <p:cNvCxnSpPr>
            <a:cxnSpLocks/>
          </p:cNvCxnSpPr>
          <p:nvPr/>
        </p:nvCxnSpPr>
        <p:spPr>
          <a:xfrm>
            <a:off x="3692628" y="3715369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D09511B8-3C04-8C4D-865B-EA47CDBD21AA}"/>
              </a:ext>
            </a:extLst>
          </p:cNvPr>
          <p:cNvCxnSpPr>
            <a:cxnSpLocks/>
          </p:cNvCxnSpPr>
          <p:nvPr/>
        </p:nvCxnSpPr>
        <p:spPr>
          <a:xfrm>
            <a:off x="4418087" y="3715369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ight Brace 145">
            <a:extLst>
              <a:ext uri="{FF2B5EF4-FFF2-40B4-BE49-F238E27FC236}">
                <a16:creationId xmlns:a16="http://schemas.microsoft.com/office/drawing/2014/main" id="{0304FAD2-FF13-8843-8B3E-8118B6E7E83F}"/>
              </a:ext>
            </a:extLst>
          </p:cNvPr>
          <p:cNvSpPr/>
          <p:nvPr/>
        </p:nvSpPr>
        <p:spPr>
          <a:xfrm rot="5400000">
            <a:off x="3923153" y="3555514"/>
            <a:ext cx="271118" cy="215308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B3044C35-286B-F84E-8434-E1857BFE0339}"/>
              </a:ext>
            </a:extLst>
          </p:cNvPr>
          <p:cNvSpPr txBox="1"/>
          <p:nvPr/>
        </p:nvSpPr>
        <p:spPr>
          <a:xfrm>
            <a:off x="3567557" y="4686653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180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Right Brace 147">
            <a:extLst>
              <a:ext uri="{FF2B5EF4-FFF2-40B4-BE49-F238E27FC236}">
                <a16:creationId xmlns:a16="http://schemas.microsoft.com/office/drawing/2014/main" id="{5ADBDC48-DDB9-4244-95D3-5CF88276825A}"/>
              </a:ext>
            </a:extLst>
          </p:cNvPr>
          <p:cNvSpPr/>
          <p:nvPr/>
        </p:nvSpPr>
        <p:spPr>
          <a:xfrm rot="5400000">
            <a:off x="2472079" y="4288480"/>
            <a:ext cx="271118" cy="68715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8E1D87C-69A3-9746-8A26-F49764B644E8}"/>
              </a:ext>
            </a:extLst>
          </p:cNvPr>
          <p:cNvSpPr txBox="1"/>
          <p:nvPr/>
        </p:nvSpPr>
        <p:spPr>
          <a:xfrm>
            <a:off x="2443928" y="467703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B933AE5-E3BE-DD4A-863B-3A664B10860A}"/>
              </a:ext>
            </a:extLst>
          </p:cNvPr>
          <p:cNvCxnSpPr>
            <a:cxnSpLocks/>
          </p:cNvCxnSpPr>
          <p:nvPr/>
        </p:nvCxnSpPr>
        <p:spPr>
          <a:xfrm>
            <a:off x="1544063" y="3715369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DA5AA051-C999-224E-8103-AAA02CFCD478}"/>
              </a:ext>
            </a:extLst>
          </p:cNvPr>
          <p:cNvSpPr txBox="1"/>
          <p:nvPr/>
        </p:nvSpPr>
        <p:spPr>
          <a:xfrm>
            <a:off x="4416181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29368BF3-8202-6341-95B9-A7FF9303EC09}"/>
              </a:ext>
            </a:extLst>
          </p:cNvPr>
          <p:cNvSpPr txBox="1"/>
          <p:nvPr/>
        </p:nvSpPr>
        <p:spPr>
          <a:xfrm>
            <a:off x="3651998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88270A5-3494-1542-B5B5-44177625BE3E}"/>
              </a:ext>
            </a:extLst>
          </p:cNvPr>
          <p:cNvSpPr txBox="1"/>
          <p:nvPr/>
        </p:nvSpPr>
        <p:spPr>
          <a:xfrm>
            <a:off x="2928911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2DC7893-EFFC-8143-8840-593A2AC36654}"/>
              </a:ext>
            </a:extLst>
          </p:cNvPr>
          <p:cNvSpPr txBox="1"/>
          <p:nvPr/>
        </p:nvSpPr>
        <p:spPr>
          <a:xfrm>
            <a:off x="2216098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AD37078-C209-1940-9664-49DFC2F0586C}"/>
              </a:ext>
            </a:extLst>
          </p:cNvPr>
          <p:cNvSpPr txBox="1"/>
          <p:nvPr/>
        </p:nvSpPr>
        <p:spPr>
          <a:xfrm>
            <a:off x="1513559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F5877BE-ABDF-6D41-BC05-F12DAD91D600}"/>
              </a:ext>
            </a:extLst>
          </p:cNvPr>
          <p:cNvSpPr txBox="1"/>
          <p:nvPr/>
        </p:nvSpPr>
        <p:spPr>
          <a:xfrm>
            <a:off x="811020" y="3746753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B905BEA-3EB3-7B4A-8EEA-BBA34DF39129}"/>
              </a:ext>
            </a:extLst>
          </p:cNvPr>
          <p:cNvSpPr txBox="1"/>
          <p:nvPr/>
        </p:nvSpPr>
        <p:spPr>
          <a:xfrm>
            <a:off x="2161216" y="4689487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60 cm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4A537C1-3423-469C-82E1-7B3EAE83C6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79" y="36922"/>
            <a:ext cx="9754445" cy="987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3A9BE7-A273-4274-87FD-754053BEAD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6580" y="909880"/>
            <a:ext cx="9906000" cy="16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55" grpId="0"/>
      <p:bldP spid="58" grpId="0"/>
      <p:bldP spid="77" grpId="0" animBg="1"/>
      <p:bldP spid="78" grpId="0" animBg="1"/>
      <p:bldP spid="79" grpId="0" animBg="1"/>
      <p:bldP spid="138" grpId="0" animBg="1"/>
      <p:bldP spid="139" grpId="0" animBg="1"/>
      <p:bldP spid="146" grpId="0" animBg="1"/>
      <p:bldP spid="147" grpId="0"/>
      <p:bldP spid="148" grpId="0" animBg="1"/>
      <p:bldP spid="149" grpId="0"/>
      <p:bldP spid="149" grpId="1"/>
      <p:bldP spid="151" grpId="0"/>
      <p:bldP spid="152" grpId="0"/>
      <p:bldP spid="153" grpId="0"/>
      <p:bldP spid="154" grpId="0"/>
      <p:bldP spid="155" grpId="0"/>
      <p:bldP spid="156" grpId="0"/>
      <p:bldP spid="15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10540</TotalTime>
  <Words>97</Words>
  <Application>Microsoft Office PowerPoint</Application>
  <PresentationFormat>A4 Paper (210x297 mm)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76</cp:revision>
  <dcterms:created xsi:type="dcterms:W3CDTF">2019-10-25T20:21:02Z</dcterms:created>
  <dcterms:modified xsi:type="dcterms:W3CDTF">2021-11-08T12:12:18Z</dcterms:modified>
</cp:coreProperties>
</file>