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00" y="184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tiff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6.png"/><Relationship Id="rId10" Type="http://schemas.openxmlformats.org/officeDocument/2006/relationships/image" Target="../media/image13.png"/><Relationship Id="rId4" Type="http://schemas.openxmlformats.org/officeDocument/2006/relationships/image" Target="../media/image3.tif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4.png"/><Relationship Id="rId3" Type="http://schemas.openxmlformats.org/officeDocument/2006/relationships/image" Target="../media/image2.tiff"/><Relationship Id="rId7" Type="http://schemas.openxmlformats.org/officeDocument/2006/relationships/image" Target="../media/image17.png"/><Relationship Id="rId12" Type="http://schemas.openxmlformats.org/officeDocument/2006/relationships/image" Target="../media/image23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3.tiff"/><Relationship Id="rId9" Type="http://schemas.openxmlformats.org/officeDocument/2006/relationships/image" Target="../media/image19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26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7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28445" y="3789697"/>
            <a:ext cx="60946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198104" y="3579264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104" y="3579264"/>
                <a:ext cx="862737" cy="588110"/>
              </a:xfrm>
              <a:prstGeom prst="rect">
                <a:avLst/>
              </a:prstGeom>
              <a:blipFill>
                <a:blip r:embed="rId5"/>
                <a:stretch>
                  <a:fillRect l="-11765" r="-1176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6979874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874" y="3579264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269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5957889" y="6169794"/>
            <a:ext cx="39017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Ron has ___ sweets.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269680" y="615985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329412" y="3870588"/>
            <a:ext cx="98226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A4A6F283-A976-244E-AE9A-B08B886DD886}"/>
              </a:ext>
            </a:extLst>
          </p:cNvPr>
          <p:cNvSpPr/>
          <p:nvPr/>
        </p:nvSpPr>
        <p:spPr>
          <a:xfrm rot="5400000">
            <a:off x="2283324" y="4645963"/>
            <a:ext cx="271118" cy="214863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1656205" y="383924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F54C0E-1E7A-8343-8E59-FBDB3AC245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763"/>
            <a:ext cx="97536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1968D5-6B95-0D48-A41D-EB91F15FB0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321" y="915822"/>
            <a:ext cx="5062274" cy="177569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8C9FFD5-F34B-0147-A522-7DAC89641CD0}"/>
              </a:ext>
            </a:extLst>
          </p:cNvPr>
          <p:cNvSpPr txBox="1"/>
          <p:nvPr/>
        </p:nvSpPr>
        <p:spPr>
          <a:xfrm>
            <a:off x="667340" y="4711183"/>
            <a:ext cx="6689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Ron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2811AC-2B3B-C04D-A3AB-033D89696C1D}"/>
              </a:ext>
            </a:extLst>
          </p:cNvPr>
          <p:cNvCxnSpPr/>
          <p:nvPr/>
        </p:nvCxnSpPr>
        <p:spPr>
          <a:xfrm>
            <a:off x="1325177" y="3789697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C0B5E2F-C879-BF4F-9C23-26BBB9D0F4BA}"/>
              </a:ext>
            </a:extLst>
          </p:cNvPr>
          <p:cNvSpPr/>
          <p:nvPr/>
        </p:nvSpPr>
        <p:spPr>
          <a:xfrm>
            <a:off x="1325632" y="4793828"/>
            <a:ext cx="216757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CBDE7C-D713-8F46-B414-4B1148CFF02B}"/>
              </a:ext>
            </a:extLst>
          </p:cNvPr>
          <p:cNvSpPr txBox="1"/>
          <p:nvPr/>
        </p:nvSpPr>
        <p:spPr>
          <a:xfrm>
            <a:off x="1654753" y="478478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6EF4F5-DD1E-EB40-A2C3-E5478181BA06}"/>
              </a:ext>
            </a:extLst>
          </p:cNvPr>
          <p:cNvSpPr txBox="1"/>
          <p:nvPr/>
        </p:nvSpPr>
        <p:spPr>
          <a:xfrm>
            <a:off x="2717016" y="478478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91EAC6-5052-5242-9D26-902AC49CD5EE}"/>
              </a:ext>
            </a:extLst>
          </p:cNvPr>
          <p:cNvCxnSpPr>
            <a:cxnSpLocks/>
          </p:cNvCxnSpPr>
          <p:nvPr/>
        </p:nvCxnSpPr>
        <p:spPr>
          <a:xfrm>
            <a:off x="2311681" y="4793828"/>
            <a:ext cx="0" cy="627017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1DCAEED-1D7F-CF41-9821-4A1ABB60604E}"/>
              </a:ext>
            </a:extLst>
          </p:cNvPr>
          <p:cNvSpPr txBox="1"/>
          <p:nvPr/>
        </p:nvSpPr>
        <p:spPr>
          <a:xfrm>
            <a:off x="2248804" y="573974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28E375-9FB8-124B-AFD5-032FE634F0E7}"/>
              </a:ext>
            </a:extLst>
          </p:cNvPr>
          <p:cNvCxnSpPr>
            <a:cxnSpLocks/>
          </p:cNvCxnSpPr>
          <p:nvPr/>
        </p:nvCxnSpPr>
        <p:spPr>
          <a:xfrm flipH="1">
            <a:off x="2330295" y="4184096"/>
            <a:ext cx="1162906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B4F2975-06FE-6948-9532-6B3C7310CBB5}"/>
              </a:ext>
            </a:extLst>
          </p:cNvPr>
          <p:cNvSpPr txBox="1"/>
          <p:nvPr/>
        </p:nvSpPr>
        <p:spPr>
          <a:xfrm>
            <a:off x="2785995" y="36387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AD3E67-B7EB-F94F-A641-44C5D8255F15}"/>
              </a:ext>
            </a:extLst>
          </p:cNvPr>
          <p:cNvSpPr txBox="1"/>
          <p:nvPr/>
        </p:nvSpPr>
        <p:spPr>
          <a:xfrm>
            <a:off x="2171058" y="573974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9" grpId="0"/>
      <p:bldP spid="50" grpId="0"/>
      <p:bldP spid="57" grpId="0"/>
      <p:bldP spid="42" grpId="0"/>
      <p:bldP spid="38" grpId="0" animBg="1"/>
      <p:bldP spid="43" grpId="0" animBg="1"/>
      <p:bldP spid="39" grpId="0"/>
      <p:bldP spid="31" grpId="0"/>
      <p:bldP spid="33" grpId="0" animBg="1"/>
      <p:bldP spid="34" grpId="0"/>
      <p:bldP spid="35" grpId="0"/>
      <p:bldP spid="40" grpId="0"/>
      <p:bldP spid="40" grpId="1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Lucy has ___ balloons.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3FA3D9-69A6-8244-8E8F-F50E01A49065}"/>
              </a:ext>
            </a:extLst>
          </p:cNvPr>
          <p:cNvSpPr txBox="1"/>
          <p:nvPr/>
        </p:nvSpPr>
        <p:spPr>
          <a:xfrm>
            <a:off x="8009915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3CEEA9D-2EF5-1E4A-92B6-38213B5D35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763"/>
            <a:ext cx="9753600" cy="914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9DF00F-17DF-4A48-8C8C-D2341C3DEF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508" y="913926"/>
            <a:ext cx="5138006" cy="206386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3DEE95C-1C16-5941-A6D5-657AE62C49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633" y="1118544"/>
            <a:ext cx="1032523" cy="158548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D92EA88-D250-B546-8FC7-B9701AB780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413">
            <a:off x="7163943" y="1395762"/>
            <a:ext cx="858938" cy="131893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AD02521-0B17-F647-ADAB-96E02A197B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413">
            <a:off x="7456686" y="1353383"/>
            <a:ext cx="858938" cy="131893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3E82D9E-9AEE-584D-9939-09574846FA42}"/>
              </a:ext>
            </a:extLst>
          </p:cNvPr>
          <p:cNvSpPr txBox="1"/>
          <p:nvPr/>
        </p:nvSpPr>
        <p:spPr>
          <a:xfrm>
            <a:off x="596163" y="4088713"/>
            <a:ext cx="74571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Lucy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/>
              <p:nvPr/>
            </p:nvSpPr>
            <p:spPr>
              <a:xfrm>
                <a:off x="7173760" y="3567733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3567733"/>
                <a:ext cx="638316" cy="588110"/>
              </a:xfrm>
              <a:prstGeom prst="rect">
                <a:avLst/>
              </a:prstGeom>
              <a:blipFill>
                <a:blip r:embed="rId9"/>
                <a:stretch>
                  <a:fillRect r="-1346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333385" y="4169604"/>
            <a:ext cx="98226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 rot="16200000">
            <a:off x="2185781" y="2926440"/>
            <a:ext cx="271118" cy="194560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FABAE88-696B-0040-BB87-B04E4790B903}"/>
              </a:ext>
            </a:extLst>
          </p:cNvPr>
          <p:cNvSpPr txBox="1"/>
          <p:nvPr/>
        </p:nvSpPr>
        <p:spPr>
          <a:xfrm>
            <a:off x="1660178" y="413826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668306-0F57-E346-81D7-3D5DE59FF8EB}"/>
              </a:ext>
            </a:extLst>
          </p:cNvPr>
          <p:cNvSpPr txBox="1"/>
          <p:nvPr/>
        </p:nvSpPr>
        <p:spPr>
          <a:xfrm>
            <a:off x="689074" y="501019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Tim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9A2E443-F817-804F-8D6A-C78DE54770B2}"/>
              </a:ext>
            </a:extLst>
          </p:cNvPr>
          <p:cNvCxnSpPr/>
          <p:nvPr/>
        </p:nvCxnSpPr>
        <p:spPr>
          <a:xfrm>
            <a:off x="1329150" y="4088713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073C515F-6F8B-EE4F-8DD5-97CC7AEE3D5D}"/>
              </a:ext>
            </a:extLst>
          </p:cNvPr>
          <p:cNvSpPr/>
          <p:nvPr/>
        </p:nvSpPr>
        <p:spPr>
          <a:xfrm>
            <a:off x="1329606" y="5092844"/>
            <a:ext cx="98226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D5A6420-A677-A04F-B573-48A5932C3F14}"/>
              </a:ext>
            </a:extLst>
          </p:cNvPr>
          <p:cNvSpPr txBox="1"/>
          <p:nvPr/>
        </p:nvSpPr>
        <p:spPr>
          <a:xfrm>
            <a:off x="1658726" y="508379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B044FE-509A-D14A-9895-CC222FDF8B6D}"/>
              </a:ext>
            </a:extLst>
          </p:cNvPr>
          <p:cNvSpPr txBox="1"/>
          <p:nvPr/>
        </p:nvSpPr>
        <p:spPr>
          <a:xfrm>
            <a:off x="3889934" y="459650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7A990D-3E9C-1644-A602-14B8BD85544B}"/>
              </a:ext>
            </a:extLst>
          </p:cNvPr>
          <p:cNvSpPr txBox="1"/>
          <p:nvPr/>
        </p:nvSpPr>
        <p:spPr>
          <a:xfrm>
            <a:off x="2176315" y="320273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2119409" y="321034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/>
              <p:nvPr/>
            </p:nvSpPr>
            <p:spPr>
              <a:xfrm>
                <a:off x="6198104" y="3579264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104" y="3579264"/>
                <a:ext cx="1018227" cy="588110"/>
              </a:xfrm>
              <a:prstGeom prst="rect">
                <a:avLst/>
              </a:prstGeom>
              <a:blipFill>
                <a:blip r:embed="rId10"/>
                <a:stretch>
                  <a:fillRect l="-9877" r="-864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>
            <a:extLst>
              <a:ext uri="{FF2B5EF4-FFF2-40B4-BE49-F238E27FC236}">
                <a16:creationId xmlns:a16="http://schemas.microsoft.com/office/drawing/2014/main" id="{583281A4-44F9-024E-850A-127076FDE32F}"/>
              </a:ext>
            </a:extLst>
          </p:cNvPr>
          <p:cNvSpPr/>
          <p:nvPr/>
        </p:nvSpPr>
        <p:spPr>
          <a:xfrm>
            <a:off x="2311874" y="4169603"/>
            <a:ext cx="98226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ight Brace 65">
            <a:extLst>
              <a:ext uri="{FF2B5EF4-FFF2-40B4-BE49-F238E27FC236}">
                <a16:creationId xmlns:a16="http://schemas.microsoft.com/office/drawing/2014/main" id="{0AF93230-16F3-D648-B523-64C8D15B87FC}"/>
              </a:ext>
            </a:extLst>
          </p:cNvPr>
          <p:cNvSpPr/>
          <p:nvPr/>
        </p:nvSpPr>
        <p:spPr>
          <a:xfrm>
            <a:off x="3589435" y="4169603"/>
            <a:ext cx="271118" cy="155025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1E0982E-4EA2-4843-9D21-1A94AC23E756}"/>
              </a:ext>
            </a:extLst>
          </p:cNvPr>
          <p:cNvSpPr txBox="1"/>
          <p:nvPr/>
        </p:nvSpPr>
        <p:spPr>
          <a:xfrm>
            <a:off x="2666105" y="415940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5F1C873-D594-B649-9099-74AD6757469F}"/>
                  </a:ext>
                </a:extLst>
              </p:cNvPr>
              <p:cNvSpPr txBox="1"/>
              <p:nvPr/>
            </p:nvSpPr>
            <p:spPr>
              <a:xfrm>
                <a:off x="7173760" y="414883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5F1C873-D594-B649-9099-74AD67574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148831"/>
                <a:ext cx="793807" cy="588110"/>
              </a:xfrm>
              <a:prstGeom prst="rect">
                <a:avLst/>
              </a:prstGeom>
              <a:blipFill>
                <a:blip r:embed="rId11"/>
                <a:stretch>
                  <a:fillRect r="-10938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25960F-3EC6-B143-8037-BD7C9695946D}"/>
                  </a:ext>
                </a:extLst>
              </p:cNvPr>
              <p:cNvSpPr txBox="1"/>
              <p:nvPr/>
            </p:nvSpPr>
            <p:spPr>
              <a:xfrm>
                <a:off x="6384264" y="4159990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25960F-3EC6-B143-8037-BD7C9695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264" y="4159990"/>
                <a:ext cx="853119" cy="588110"/>
              </a:xfrm>
              <a:prstGeom prst="rect">
                <a:avLst/>
              </a:prstGeom>
              <a:blipFill>
                <a:blip r:embed="rId12"/>
                <a:stretch>
                  <a:fillRect l="-10294" r="-1029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33" grpId="0"/>
      <p:bldP spid="34" grpId="0"/>
      <p:bldP spid="36" grpId="0" animBg="1"/>
      <p:bldP spid="38" grpId="0" animBg="1"/>
      <p:bldP spid="44" grpId="0"/>
      <p:bldP spid="45" grpId="0"/>
      <p:bldP spid="52" grpId="0" animBg="1"/>
      <p:bldP spid="53" grpId="0"/>
      <p:bldP spid="54" grpId="0"/>
      <p:bldP spid="60" grpId="0"/>
      <p:bldP spid="60" grpId="1"/>
      <p:bldP spid="63" grpId="0"/>
      <p:bldP spid="64" grpId="0"/>
      <p:bldP spid="65" grpId="0" animBg="1"/>
      <p:bldP spid="66" grpId="0" animBg="1"/>
      <p:bldP spid="67" grpId="0"/>
      <p:bldP spid="68" grpId="0"/>
      <p:bldP spid="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barrel holds ___ litres.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3FA3D9-69A6-8244-8E8F-F50E01A49065}"/>
              </a:ext>
            </a:extLst>
          </p:cNvPr>
          <p:cNvSpPr txBox="1"/>
          <p:nvPr/>
        </p:nvSpPr>
        <p:spPr>
          <a:xfrm>
            <a:off x="8481518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52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6169270C-4CC9-AB4A-BEEC-D038AB9D6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763"/>
            <a:ext cx="9753600" cy="914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B53D1A-298A-CD49-BB6D-AED090B530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114" y="926944"/>
            <a:ext cx="5749135" cy="178892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7E140AC-338E-C041-8F80-66C2379025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3751">
            <a:off x="6677059" y="1240572"/>
            <a:ext cx="1256338" cy="1029499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D480FC97-9DE3-1544-9418-024C8F2684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604" y="1647342"/>
            <a:ext cx="484226" cy="499093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5080951-13BE-9F46-A650-A5D53466FA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098" y="1647342"/>
            <a:ext cx="484226" cy="499093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77ECD1A5-4021-F54C-999C-442FB53998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706" y="1653728"/>
            <a:ext cx="484226" cy="499093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D59A0444-169D-004F-BA42-E3A82FEB75E4}"/>
              </a:ext>
            </a:extLst>
          </p:cNvPr>
          <p:cNvSpPr txBox="1"/>
          <p:nvPr/>
        </p:nvSpPr>
        <p:spPr>
          <a:xfrm>
            <a:off x="566039" y="3662862"/>
            <a:ext cx="93403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Barrel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A4E68E4-CF05-4B43-9D3E-95E2AA01D036}"/>
                  </a:ext>
                </a:extLst>
              </p:cNvPr>
              <p:cNvSpPr txBox="1"/>
              <p:nvPr/>
            </p:nvSpPr>
            <p:spPr>
              <a:xfrm>
                <a:off x="6198104" y="3579264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35</a:t>
                </a:r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A4E68E4-CF05-4B43-9D3E-95E2AA01D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104" y="3579264"/>
                <a:ext cx="1329210" cy="588110"/>
              </a:xfrm>
              <a:prstGeom prst="rect">
                <a:avLst/>
              </a:prstGeom>
              <a:blipFill>
                <a:blip r:embed="rId9"/>
                <a:stretch>
                  <a:fillRect l="-7619" r="-6667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E8AC2AF-6E3F-8048-8103-532F75C7FB0E}"/>
                  </a:ext>
                </a:extLst>
              </p:cNvPr>
              <p:cNvSpPr txBox="1"/>
              <p:nvPr/>
            </p:nvSpPr>
            <p:spPr>
              <a:xfrm>
                <a:off x="7416754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68</a:t>
                </a: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E8AC2AF-6E3F-8048-8103-532F75C7FB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54" y="3579264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111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72">
            <a:extLst>
              <a:ext uri="{FF2B5EF4-FFF2-40B4-BE49-F238E27FC236}">
                <a16:creationId xmlns:a16="http://schemas.microsoft.com/office/drawing/2014/main" id="{44A0843A-E547-6546-8C48-7B5636418EEA}"/>
              </a:ext>
            </a:extLst>
          </p:cNvPr>
          <p:cNvSpPr/>
          <p:nvPr/>
        </p:nvSpPr>
        <p:spPr>
          <a:xfrm>
            <a:off x="1491582" y="3743753"/>
            <a:ext cx="216377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CF3F3249-F88D-1E4C-9D89-51DC7E225BFC}"/>
              </a:ext>
            </a:extLst>
          </p:cNvPr>
          <p:cNvSpPr/>
          <p:nvPr/>
        </p:nvSpPr>
        <p:spPr>
          <a:xfrm rot="16200000">
            <a:off x="2437170" y="2293249"/>
            <a:ext cx="271118" cy="214863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99533B0-85C8-1547-92F6-496EF64CCA88}"/>
              </a:ext>
            </a:extLst>
          </p:cNvPr>
          <p:cNvSpPr txBox="1"/>
          <p:nvPr/>
        </p:nvSpPr>
        <p:spPr>
          <a:xfrm>
            <a:off x="1676135" y="372257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9C46EB1-5BFE-6C4C-AF4D-4BA840474544}"/>
              </a:ext>
            </a:extLst>
          </p:cNvPr>
          <p:cNvSpPr txBox="1"/>
          <p:nvPr/>
        </p:nvSpPr>
        <p:spPr>
          <a:xfrm>
            <a:off x="470950" y="4584348"/>
            <a:ext cx="102746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Bucket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80ECE56-4CDF-6E45-8E21-C7407F832C9F}"/>
              </a:ext>
            </a:extLst>
          </p:cNvPr>
          <p:cNvCxnSpPr/>
          <p:nvPr/>
        </p:nvCxnSpPr>
        <p:spPr>
          <a:xfrm>
            <a:off x="1487347" y="3662862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076B28CA-FB20-AC4E-A7C4-F20DD031FA2F}"/>
              </a:ext>
            </a:extLst>
          </p:cNvPr>
          <p:cNvSpPr/>
          <p:nvPr/>
        </p:nvSpPr>
        <p:spPr>
          <a:xfrm>
            <a:off x="1487803" y="4666993"/>
            <a:ext cx="7961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A48B784-2312-844E-B825-CA5B86387D63}"/>
              </a:ext>
            </a:extLst>
          </p:cNvPr>
          <p:cNvSpPr txBox="1"/>
          <p:nvPr/>
        </p:nvSpPr>
        <p:spPr>
          <a:xfrm>
            <a:off x="1664523" y="465794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38B38F-4B8B-0542-B1D9-631F1E412C01}"/>
              </a:ext>
            </a:extLst>
          </p:cNvPr>
          <p:cNvSpPr txBox="1"/>
          <p:nvPr/>
        </p:nvSpPr>
        <p:spPr>
          <a:xfrm>
            <a:off x="2707519" y="373300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5D129ECC-796D-0041-A11D-CB73EB2645A9}"/>
              </a:ext>
            </a:extLst>
          </p:cNvPr>
          <p:cNvCxnSpPr>
            <a:cxnSpLocks/>
          </p:cNvCxnSpPr>
          <p:nvPr/>
        </p:nvCxnSpPr>
        <p:spPr>
          <a:xfrm>
            <a:off x="2283972" y="3739570"/>
            <a:ext cx="0" cy="627017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E224A69-6312-E842-802E-BD95F28264FE}"/>
              </a:ext>
            </a:extLst>
          </p:cNvPr>
          <p:cNvSpPr txBox="1"/>
          <p:nvPr/>
        </p:nvSpPr>
        <p:spPr>
          <a:xfrm>
            <a:off x="2423987" y="267628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803E781A-C6DD-A146-BE22-F61809C95CEB}"/>
              </a:ext>
            </a:extLst>
          </p:cNvPr>
          <p:cNvSpPr/>
          <p:nvPr/>
        </p:nvSpPr>
        <p:spPr>
          <a:xfrm>
            <a:off x="2282975" y="4666993"/>
            <a:ext cx="7961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FC2CBD3-8C5E-DE47-A6B0-4A19FCE5371B}"/>
              </a:ext>
            </a:extLst>
          </p:cNvPr>
          <p:cNvSpPr txBox="1"/>
          <p:nvPr/>
        </p:nvSpPr>
        <p:spPr>
          <a:xfrm>
            <a:off x="2459695" y="465794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7B003E6-9D50-6445-8F89-4C3F4CDD93CB}"/>
              </a:ext>
            </a:extLst>
          </p:cNvPr>
          <p:cNvSpPr/>
          <p:nvPr/>
        </p:nvSpPr>
        <p:spPr>
          <a:xfrm>
            <a:off x="3078147" y="4666993"/>
            <a:ext cx="79617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7215D42-026F-0444-A7A9-D0BCE7D2F201}"/>
              </a:ext>
            </a:extLst>
          </p:cNvPr>
          <p:cNvSpPr txBox="1"/>
          <p:nvPr/>
        </p:nvSpPr>
        <p:spPr>
          <a:xfrm>
            <a:off x="3254867" y="465794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D3CF7F4-0111-C44B-B9CA-5A4A5E0C841B}"/>
              </a:ext>
            </a:extLst>
          </p:cNvPr>
          <p:cNvSpPr txBox="1"/>
          <p:nvPr/>
        </p:nvSpPr>
        <p:spPr>
          <a:xfrm>
            <a:off x="4380626" y="416647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Right Brace 99">
            <a:extLst>
              <a:ext uri="{FF2B5EF4-FFF2-40B4-BE49-F238E27FC236}">
                <a16:creationId xmlns:a16="http://schemas.microsoft.com/office/drawing/2014/main" id="{05DBDCEF-6A9A-8141-8A76-E81ADAE78D38}"/>
              </a:ext>
            </a:extLst>
          </p:cNvPr>
          <p:cNvSpPr/>
          <p:nvPr/>
        </p:nvSpPr>
        <p:spPr>
          <a:xfrm>
            <a:off x="4080127" y="3739570"/>
            <a:ext cx="271118" cy="155025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FA60857-CE20-7E42-A5C7-2E504C693045}"/>
              </a:ext>
            </a:extLst>
          </p:cNvPr>
          <p:cNvCxnSpPr>
            <a:cxnSpLocks/>
          </p:cNvCxnSpPr>
          <p:nvPr/>
        </p:nvCxnSpPr>
        <p:spPr>
          <a:xfrm flipH="1">
            <a:off x="2339785" y="4979097"/>
            <a:ext cx="1162906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F936A222-B093-7A4D-B8F3-6A887CBBD2EE}"/>
              </a:ext>
            </a:extLst>
          </p:cNvPr>
          <p:cNvSpPr txBox="1"/>
          <p:nvPr/>
        </p:nvSpPr>
        <p:spPr>
          <a:xfrm>
            <a:off x="2759218" y="444285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7F6DF05-5B88-704A-8B76-31D4D407BAC0}"/>
              </a:ext>
            </a:extLst>
          </p:cNvPr>
          <p:cNvSpPr txBox="1"/>
          <p:nvPr/>
        </p:nvSpPr>
        <p:spPr>
          <a:xfrm>
            <a:off x="4429657" y="459104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6FECD9-5FAE-9640-9E21-F5F899698426}"/>
              </a:ext>
            </a:extLst>
          </p:cNvPr>
          <p:cNvCxnSpPr>
            <a:cxnSpLocks/>
          </p:cNvCxnSpPr>
          <p:nvPr/>
        </p:nvCxnSpPr>
        <p:spPr>
          <a:xfrm flipV="1">
            <a:off x="2296148" y="3767057"/>
            <a:ext cx="1340099" cy="5931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E4C649C-402F-914D-8495-34A5594E7711}"/>
              </a:ext>
            </a:extLst>
          </p:cNvPr>
          <p:cNvCxnSpPr>
            <a:cxnSpLocks/>
          </p:cNvCxnSpPr>
          <p:nvPr/>
        </p:nvCxnSpPr>
        <p:spPr>
          <a:xfrm flipV="1">
            <a:off x="4439817" y="4443695"/>
            <a:ext cx="523343" cy="2316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472424" y="4117731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424" y="4117731"/>
                <a:ext cx="1018227" cy="588110"/>
              </a:xfrm>
              <a:prstGeom prst="rect">
                <a:avLst/>
              </a:prstGeom>
              <a:blipFill>
                <a:blip r:embed="rId11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416754" y="411773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17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54" y="4117731"/>
                <a:ext cx="793807" cy="588110"/>
              </a:xfrm>
              <a:prstGeom prst="rect">
                <a:avLst/>
              </a:prstGeom>
              <a:blipFill>
                <a:blip r:embed="rId12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/>
              <p:nvPr/>
            </p:nvSpPr>
            <p:spPr>
              <a:xfrm>
                <a:off x="6381726" y="4685042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35</a:t>
                </a:r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26" y="4685042"/>
                <a:ext cx="1173719" cy="588110"/>
              </a:xfrm>
              <a:prstGeom prst="rect">
                <a:avLst/>
              </a:prstGeom>
              <a:blipFill>
                <a:blip r:embed="rId13"/>
                <a:stretch>
                  <a:fillRect l="-8602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/>
              <p:nvPr/>
            </p:nvSpPr>
            <p:spPr>
              <a:xfrm>
                <a:off x="7407336" y="4685042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52</a:t>
                </a: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336" y="4685042"/>
                <a:ext cx="793807" cy="588110"/>
              </a:xfrm>
              <a:prstGeom prst="rect">
                <a:avLst/>
              </a:prstGeom>
              <a:blipFill>
                <a:blip r:embed="rId14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TextBox 108">
            <a:extLst>
              <a:ext uri="{FF2B5EF4-FFF2-40B4-BE49-F238E27FC236}">
                <a16:creationId xmlns:a16="http://schemas.microsoft.com/office/drawing/2014/main" id="{B9E8800E-D63C-7747-A50C-8DC195452AE9}"/>
              </a:ext>
            </a:extLst>
          </p:cNvPr>
          <p:cNvSpPr txBox="1"/>
          <p:nvPr/>
        </p:nvSpPr>
        <p:spPr>
          <a:xfrm>
            <a:off x="2346241" y="267863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70" grpId="0"/>
      <p:bldP spid="71" grpId="0"/>
      <p:bldP spid="72" grpId="0"/>
      <p:bldP spid="73" grpId="0" animBg="1"/>
      <p:bldP spid="74" grpId="0" animBg="1"/>
      <p:bldP spid="75" grpId="0"/>
      <p:bldP spid="85" grpId="0"/>
      <p:bldP spid="87" grpId="0" animBg="1"/>
      <p:bldP spid="88" grpId="0"/>
      <p:bldP spid="89" grpId="0"/>
      <p:bldP spid="91" grpId="0"/>
      <p:bldP spid="91" grpId="1"/>
      <p:bldP spid="95" grpId="0" animBg="1"/>
      <p:bldP spid="96" grpId="0"/>
      <p:bldP spid="97" grpId="0" animBg="1"/>
      <p:bldP spid="98" grpId="0"/>
      <p:bldP spid="99" grpId="0"/>
      <p:bldP spid="100" grpId="0" animBg="1"/>
      <p:bldP spid="102" grpId="0"/>
      <p:bldP spid="102" grpId="1"/>
      <p:bldP spid="103" grpId="0"/>
      <p:bldP spid="105" grpId="0"/>
      <p:bldP spid="106" grpId="0"/>
      <p:bldP spid="107" grpId="0"/>
      <p:bldP spid="108" grpId="0"/>
      <p:bldP spid="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student pays ___ of the original price.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83FA3D9-69A6-8244-8E8F-F50E01A49065}"/>
                  </a:ext>
                </a:extLst>
              </p:cNvPr>
              <p:cNvSpPr txBox="1"/>
              <p:nvPr/>
            </p:nvSpPr>
            <p:spPr>
              <a:xfrm>
                <a:off x="6746605" y="5992228"/>
                <a:ext cx="351378" cy="6998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GB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5</m:t>
                        </m:r>
                      </m:num>
                      <m:den>
                        <m:r>
                          <a:rPr lang="en-GB" sz="20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83FA3D9-69A6-8244-8E8F-F50E01A490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6605" y="5992228"/>
                <a:ext cx="351378" cy="6998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>
            <a:extLst>
              <a:ext uri="{FF2B5EF4-FFF2-40B4-BE49-F238E27FC236}">
                <a16:creationId xmlns:a16="http://schemas.microsoft.com/office/drawing/2014/main" id="{37820D88-35E5-A548-A401-3BAD44091B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763"/>
            <a:ext cx="9753600" cy="914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8C08EF-D92D-FA41-987F-3CB030E2B3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262" y="911228"/>
            <a:ext cx="8712200" cy="17907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39B79A9D-9CF1-BD43-B81E-7F73381156AE}"/>
              </a:ext>
            </a:extLst>
          </p:cNvPr>
          <p:cNvSpPr/>
          <p:nvPr/>
        </p:nvSpPr>
        <p:spPr>
          <a:xfrm>
            <a:off x="561226" y="4101726"/>
            <a:ext cx="1298054" cy="87059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1EBB273-7C12-DD4A-9819-E0692CEED323}"/>
              </a:ext>
            </a:extLst>
          </p:cNvPr>
          <p:cNvSpPr/>
          <p:nvPr/>
        </p:nvSpPr>
        <p:spPr>
          <a:xfrm>
            <a:off x="1859280" y="4101726"/>
            <a:ext cx="1298054" cy="87059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547FA8A-C67B-0348-BEF6-46067D5E00AF}"/>
              </a:ext>
            </a:extLst>
          </p:cNvPr>
          <p:cNvSpPr/>
          <p:nvPr/>
        </p:nvSpPr>
        <p:spPr>
          <a:xfrm>
            <a:off x="3157334" y="4101726"/>
            <a:ext cx="1298054" cy="87059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1D796E5-BD62-3C43-BCF3-68D162609BF9}"/>
              </a:ext>
            </a:extLst>
          </p:cNvPr>
          <p:cNvSpPr/>
          <p:nvPr/>
        </p:nvSpPr>
        <p:spPr>
          <a:xfrm>
            <a:off x="4455388" y="4101726"/>
            <a:ext cx="1298054" cy="87059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8535753-0182-174B-8266-2A243208CB74}"/>
              </a:ext>
            </a:extLst>
          </p:cNvPr>
          <p:cNvCxnSpPr>
            <a:cxnSpLocks/>
            <a:stCxn id="42" idx="0"/>
            <a:endCxn id="42" idx="2"/>
          </p:cNvCxnSpPr>
          <p:nvPr/>
        </p:nvCxnSpPr>
        <p:spPr>
          <a:xfrm>
            <a:off x="1210253" y="4101726"/>
            <a:ext cx="0" cy="870595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2DADC0D-81C7-AC4F-9A58-215F71ABEE78}"/>
              </a:ext>
            </a:extLst>
          </p:cNvPr>
          <p:cNvCxnSpPr>
            <a:cxnSpLocks/>
          </p:cNvCxnSpPr>
          <p:nvPr/>
        </p:nvCxnSpPr>
        <p:spPr>
          <a:xfrm>
            <a:off x="2508307" y="4101726"/>
            <a:ext cx="0" cy="870595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8FEB2AE-9A74-AA49-A534-268E310DFB62}"/>
              </a:ext>
            </a:extLst>
          </p:cNvPr>
          <p:cNvCxnSpPr>
            <a:cxnSpLocks/>
          </p:cNvCxnSpPr>
          <p:nvPr/>
        </p:nvCxnSpPr>
        <p:spPr>
          <a:xfrm>
            <a:off x="3806361" y="4101726"/>
            <a:ext cx="0" cy="870595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88EB42B7-754B-3141-AD1E-4253021B73C2}"/>
              </a:ext>
            </a:extLst>
          </p:cNvPr>
          <p:cNvSpPr/>
          <p:nvPr/>
        </p:nvSpPr>
        <p:spPr>
          <a:xfrm>
            <a:off x="571943" y="4101726"/>
            <a:ext cx="5197657" cy="87059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67E224B-D84E-094A-8BB2-37CF28720922}"/>
              </a:ext>
            </a:extLst>
          </p:cNvPr>
          <p:cNvSpPr/>
          <p:nvPr/>
        </p:nvSpPr>
        <p:spPr>
          <a:xfrm>
            <a:off x="3816870" y="4116635"/>
            <a:ext cx="622360" cy="839357"/>
          </a:xfrm>
          <a:prstGeom prst="rect">
            <a:avLst/>
          </a:prstGeom>
          <a:solidFill>
            <a:schemeClr val="bg2">
              <a:lumMod val="90000"/>
            </a:schemeClr>
          </a:solidFill>
          <a:ln w="25400"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ight Brace 61">
            <a:extLst>
              <a:ext uri="{FF2B5EF4-FFF2-40B4-BE49-F238E27FC236}">
                <a16:creationId xmlns:a16="http://schemas.microsoft.com/office/drawing/2014/main" id="{5C1A565A-C679-644F-B9CB-D15A395EBB56}"/>
              </a:ext>
            </a:extLst>
          </p:cNvPr>
          <p:cNvSpPr/>
          <p:nvPr/>
        </p:nvSpPr>
        <p:spPr>
          <a:xfrm rot="16200000">
            <a:off x="2053593" y="2154536"/>
            <a:ext cx="271118" cy="32344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D30DD3D-A705-6744-A328-555EB4C2C5BF}"/>
              </a:ext>
            </a:extLst>
          </p:cNvPr>
          <p:cNvSpPr txBox="1"/>
          <p:nvPr/>
        </p:nvSpPr>
        <p:spPr>
          <a:xfrm>
            <a:off x="1859280" y="3099875"/>
            <a:ext cx="745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pays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4C5F233-8FB1-8644-AF48-DDBA43DD70EF}"/>
              </a:ext>
            </a:extLst>
          </p:cNvPr>
          <p:cNvCxnSpPr>
            <a:cxnSpLocks/>
          </p:cNvCxnSpPr>
          <p:nvPr/>
        </p:nvCxnSpPr>
        <p:spPr>
          <a:xfrm>
            <a:off x="5104415" y="4116636"/>
            <a:ext cx="0" cy="870595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CECE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42" grpId="0" animBg="1"/>
      <p:bldP spid="46" grpId="0" animBg="1"/>
      <p:bldP spid="47" grpId="0" animBg="1"/>
      <p:bldP spid="48" grpId="0" animBg="1"/>
      <p:bldP spid="54" grpId="0" animBg="1"/>
      <p:bldP spid="54" grpId="1" animBg="1"/>
      <p:bldP spid="61" grpId="0" animBg="1"/>
      <p:bldP spid="62" grpId="0" animBg="1"/>
      <p:bldP spid="6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9442</TotalTime>
  <Words>88</Words>
  <Application>Microsoft Macintosh PowerPoint</Application>
  <PresentationFormat>A4 Paper (210x297 mm)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James Chadwick</cp:lastModifiedBy>
  <cp:revision>68</cp:revision>
  <dcterms:created xsi:type="dcterms:W3CDTF">2019-10-25T20:21:02Z</dcterms:created>
  <dcterms:modified xsi:type="dcterms:W3CDTF">2021-11-08T12:54:28Z</dcterms:modified>
</cp:coreProperties>
</file>