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4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20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8.png"/><Relationship Id="rId10" Type="http://schemas.openxmlformats.org/officeDocument/2006/relationships/image" Target="../media/image5.png"/><Relationship Id="rId4" Type="http://schemas.openxmlformats.org/officeDocument/2006/relationships/image" Target="../media/image3.tiff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4.png"/><Relationship Id="rId3" Type="http://schemas.openxmlformats.org/officeDocument/2006/relationships/image" Target="../media/image2.tiff"/><Relationship Id="rId21" Type="http://schemas.openxmlformats.org/officeDocument/2006/relationships/image" Target="../media/image23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image" Target="../media/image10.tiff"/><Relationship Id="rId16" Type="http://schemas.openxmlformats.org/officeDocument/2006/relationships/image" Target="../media/image20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5.png"/><Relationship Id="rId15" Type="http://schemas.openxmlformats.org/officeDocument/2006/relationships/image" Target="../media/image19.png"/><Relationship Id="rId23" Type="http://schemas.openxmlformats.org/officeDocument/2006/relationships/image" Target="../media/image25.png"/><Relationship Id="rId10" Type="http://schemas.openxmlformats.org/officeDocument/2006/relationships/image" Target="../media/image14.png"/><Relationship Id="rId19" Type="http://schemas.openxmlformats.org/officeDocument/2006/relationships/image" Target="../media/image11.png"/><Relationship Id="rId4" Type="http://schemas.openxmlformats.org/officeDocument/2006/relationships/image" Target="../media/image3.tiff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.tiff"/><Relationship Id="rId7" Type="http://schemas.openxmlformats.org/officeDocument/2006/relationships/image" Target="../media/image29.png"/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1.png"/><Relationship Id="rId4" Type="http://schemas.openxmlformats.org/officeDocument/2006/relationships/image" Target="../media/image3.tiff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4.png"/><Relationship Id="rId3" Type="http://schemas.openxmlformats.org/officeDocument/2006/relationships/image" Target="../media/image2.tiff"/><Relationship Id="rId7" Type="http://schemas.openxmlformats.org/officeDocument/2006/relationships/image" Target="../media/image310.png"/><Relationship Id="rId12" Type="http://schemas.openxmlformats.org/officeDocument/2006/relationships/image" Target="../media/image36.png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35.png"/><Relationship Id="rId15" Type="http://schemas.openxmlformats.org/officeDocument/2006/relationships/image" Target="../media/image38.png"/><Relationship Id="rId10" Type="http://schemas.openxmlformats.org/officeDocument/2006/relationships/image" Target="../media/image34.png"/><Relationship Id="rId4" Type="http://schemas.openxmlformats.org/officeDocument/2006/relationships/image" Target="../media/image3.tiff"/><Relationship Id="rId9" Type="http://schemas.openxmlformats.org/officeDocument/2006/relationships/image" Target="../media/image33.png"/><Relationship Id="rId1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Amir’s number is ___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9289000" y="616979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/>
              <p:nvPr/>
            </p:nvSpPr>
            <p:spPr>
              <a:xfrm>
                <a:off x="7896555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11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3535085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/>
              <p:nvPr/>
            </p:nvSpPr>
            <p:spPr>
              <a:xfrm>
                <a:off x="7039395" y="3546838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18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395" y="3546838"/>
                <a:ext cx="1018227" cy="588110"/>
              </a:xfrm>
              <a:prstGeom prst="rect">
                <a:avLst/>
              </a:prstGeom>
              <a:blipFill>
                <a:blip r:embed="rId8"/>
                <a:stretch>
                  <a:fillRect l="-9877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ight Brace 42">
            <a:extLst>
              <a:ext uri="{FF2B5EF4-FFF2-40B4-BE49-F238E27FC236}">
                <a16:creationId xmlns:a16="http://schemas.microsoft.com/office/drawing/2014/main" id="{4E1C999B-D8D7-5845-A7FA-96BEB3335B11}"/>
              </a:ext>
            </a:extLst>
          </p:cNvPr>
          <p:cNvSpPr/>
          <p:nvPr/>
        </p:nvSpPr>
        <p:spPr>
          <a:xfrm rot="16200000">
            <a:off x="2939208" y="2504237"/>
            <a:ext cx="271118" cy="3600002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12A4E4D-E58B-D34D-A3B5-612933CCB51E}"/>
              </a:ext>
            </a:extLst>
          </p:cNvPr>
          <p:cNvSpPr/>
          <p:nvPr/>
        </p:nvSpPr>
        <p:spPr>
          <a:xfrm>
            <a:off x="1274765" y="4573765"/>
            <a:ext cx="224927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B9CF1A9-6B21-DF4B-A44F-4B54F32852E3}"/>
              </a:ext>
            </a:extLst>
          </p:cNvPr>
          <p:cNvSpPr/>
          <p:nvPr/>
        </p:nvSpPr>
        <p:spPr>
          <a:xfrm>
            <a:off x="3524036" y="4573765"/>
            <a:ext cx="1350732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E5F064-9CE0-EF4D-9286-B487EA8AB8C2}"/>
              </a:ext>
            </a:extLst>
          </p:cNvPr>
          <p:cNvSpPr txBox="1"/>
          <p:nvPr/>
        </p:nvSpPr>
        <p:spPr>
          <a:xfrm>
            <a:off x="2826942" y="356045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4175122-30FC-7A45-8D77-F2C3464DD0AB}"/>
              </a:ext>
            </a:extLst>
          </p:cNvPr>
          <p:cNvSpPr txBox="1"/>
          <p:nvPr/>
        </p:nvSpPr>
        <p:spPr>
          <a:xfrm>
            <a:off x="4029323" y="456877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6D96589-133B-1647-9141-47F32695E570}"/>
              </a:ext>
            </a:extLst>
          </p:cNvPr>
          <p:cNvSpPr txBox="1"/>
          <p:nvPr/>
        </p:nvSpPr>
        <p:spPr>
          <a:xfrm>
            <a:off x="2151677" y="4573765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DAC80EC-7694-C243-AEBC-6C3BA7AECEB3}"/>
              </a:ext>
            </a:extLst>
          </p:cNvPr>
          <p:cNvSpPr txBox="1"/>
          <p:nvPr/>
        </p:nvSpPr>
        <p:spPr>
          <a:xfrm>
            <a:off x="2227880" y="4568771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C3E57A-4673-4FFA-8C40-3182664E6B0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7379" y="33063"/>
            <a:ext cx="9754445" cy="8961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40D848-E745-4343-B4EE-52471F506B2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21" y="950473"/>
            <a:ext cx="4139543" cy="19508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40F4FA-4D19-4646-B837-36F7ECD044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50731" y="1473200"/>
            <a:ext cx="3517546" cy="9347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3D07D0-1C52-47DE-A790-1027C7B42BB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74765" y="1525039"/>
            <a:ext cx="2188654" cy="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2" grpId="0"/>
      <p:bldP spid="33" grpId="0"/>
      <p:bldP spid="34" grpId="0"/>
      <p:bldP spid="43" grpId="0" animBg="1"/>
      <p:bldP spid="24" grpId="0" animBg="1"/>
      <p:bldP spid="28" grpId="0" animBg="1"/>
      <p:bldP spid="30" grpId="0"/>
      <p:bldP spid="35" grpId="0"/>
      <p:bldP spid="39" grpId="0"/>
      <p:bldP spid="45" grpId="0"/>
      <p:bldP spid="4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Max needs ___ boxes.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8400320" y="6135680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Right Brace 77">
            <a:extLst>
              <a:ext uri="{FF2B5EF4-FFF2-40B4-BE49-F238E27FC236}">
                <a16:creationId xmlns:a16="http://schemas.microsoft.com/office/drawing/2014/main" id="{9474FAFE-EC5C-3F46-AF5C-846E64F1523E}"/>
              </a:ext>
            </a:extLst>
          </p:cNvPr>
          <p:cNvSpPr/>
          <p:nvPr/>
        </p:nvSpPr>
        <p:spPr>
          <a:xfrm rot="16200000">
            <a:off x="3052298" y="1597216"/>
            <a:ext cx="271118" cy="435424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6FD54EC-DB9A-1545-86EE-FF634EEF9E78}"/>
              </a:ext>
            </a:extLst>
          </p:cNvPr>
          <p:cNvSpPr txBox="1"/>
          <p:nvPr/>
        </p:nvSpPr>
        <p:spPr>
          <a:xfrm>
            <a:off x="2935206" y="304234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635936A-2209-AF43-BAA2-C1E156021FB8}"/>
              </a:ext>
            </a:extLst>
          </p:cNvPr>
          <p:cNvSpPr/>
          <p:nvPr/>
        </p:nvSpPr>
        <p:spPr>
          <a:xfrm>
            <a:off x="1004122" y="4018654"/>
            <a:ext cx="876222" cy="6270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0DFBAE0-7801-314E-8828-0858F6CA0108}"/>
              </a:ext>
            </a:extLst>
          </p:cNvPr>
          <p:cNvSpPr txBox="1"/>
          <p:nvPr/>
        </p:nvSpPr>
        <p:spPr>
          <a:xfrm>
            <a:off x="1250722" y="486224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Right Brace 30">
            <a:extLst>
              <a:ext uri="{FF2B5EF4-FFF2-40B4-BE49-F238E27FC236}">
                <a16:creationId xmlns:a16="http://schemas.microsoft.com/office/drawing/2014/main" id="{D1AA7ED3-F9D2-CC48-892C-0D6629EFC87B}"/>
              </a:ext>
            </a:extLst>
          </p:cNvPr>
          <p:cNvSpPr/>
          <p:nvPr/>
        </p:nvSpPr>
        <p:spPr>
          <a:xfrm rot="5400000">
            <a:off x="1306109" y="4415181"/>
            <a:ext cx="271118" cy="87622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54EA7DB-B07E-4245-AF7C-724D991BD17D}"/>
              </a:ext>
            </a:extLst>
          </p:cNvPr>
          <p:cNvSpPr/>
          <p:nvPr/>
        </p:nvSpPr>
        <p:spPr>
          <a:xfrm>
            <a:off x="1873567" y="4018654"/>
            <a:ext cx="876222" cy="6270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B235A9B-88AB-2940-903D-E2C2AB8998A0}"/>
              </a:ext>
            </a:extLst>
          </p:cNvPr>
          <p:cNvSpPr/>
          <p:nvPr/>
        </p:nvSpPr>
        <p:spPr>
          <a:xfrm>
            <a:off x="2745297" y="4018654"/>
            <a:ext cx="876222" cy="6270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FF74B55-A664-2B46-88B3-3E74E28583E2}"/>
              </a:ext>
            </a:extLst>
          </p:cNvPr>
          <p:cNvSpPr/>
          <p:nvPr/>
        </p:nvSpPr>
        <p:spPr>
          <a:xfrm>
            <a:off x="3617027" y="4018654"/>
            <a:ext cx="876222" cy="6270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39CAF5F-2B0B-A348-9324-2AA795CE00B5}"/>
              </a:ext>
            </a:extLst>
          </p:cNvPr>
          <p:cNvSpPr/>
          <p:nvPr/>
        </p:nvSpPr>
        <p:spPr>
          <a:xfrm>
            <a:off x="4488757" y="4018654"/>
            <a:ext cx="876222" cy="6270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DF1ACC2-0017-8441-B8FE-1BED0F9AF849}"/>
              </a:ext>
            </a:extLst>
          </p:cNvPr>
          <p:cNvSpPr/>
          <p:nvPr/>
        </p:nvSpPr>
        <p:spPr>
          <a:xfrm>
            <a:off x="997345" y="4008380"/>
            <a:ext cx="4367634" cy="628044"/>
          </a:xfrm>
          <a:custGeom>
            <a:avLst/>
            <a:gdLst>
              <a:gd name="connsiteX0" fmla="*/ 0 w 4367634"/>
              <a:gd name="connsiteY0" fmla="*/ 0 h 627017"/>
              <a:gd name="connsiteX1" fmla="*/ 4367634 w 4367634"/>
              <a:gd name="connsiteY1" fmla="*/ 0 h 627017"/>
              <a:gd name="connsiteX2" fmla="*/ 4367634 w 4367634"/>
              <a:gd name="connsiteY2" fmla="*/ 627017 h 627017"/>
              <a:gd name="connsiteX3" fmla="*/ 0 w 4367634"/>
              <a:gd name="connsiteY3" fmla="*/ 627017 h 627017"/>
              <a:gd name="connsiteX4" fmla="*/ 0 w 4367634"/>
              <a:gd name="connsiteY4" fmla="*/ 0 h 627017"/>
              <a:gd name="connsiteX0" fmla="*/ 4367634 w 4459074"/>
              <a:gd name="connsiteY0" fmla="*/ 627017 h 627017"/>
              <a:gd name="connsiteX1" fmla="*/ 0 w 4459074"/>
              <a:gd name="connsiteY1" fmla="*/ 627017 h 627017"/>
              <a:gd name="connsiteX2" fmla="*/ 0 w 4459074"/>
              <a:gd name="connsiteY2" fmla="*/ 0 h 627017"/>
              <a:gd name="connsiteX3" fmla="*/ 4459074 w 4459074"/>
              <a:gd name="connsiteY3" fmla="*/ 91440 h 627017"/>
              <a:gd name="connsiteX0" fmla="*/ 4367634 w 4367634"/>
              <a:gd name="connsiteY0" fmla="*/ 628044 h 628044"/>
              <a:gd name="connsiteX1" fmla="*/ 0 w 4367634"/>
              <a:gd name="connsiteY1" fmla="*/ 628044 h 628044"/>
              <a:gd name="connsiteX2" fmla="*/ 0 w 4367634"/>
              <a:gd name="connsiteY2" fmla="*/ 1027 h 628044"/>
              <a:gd name="connsiteX3" fmla="*/ 4366606 w 4367634"/>
              <a:gd name="connsiteY3" fmla="*/ 0 h 62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7634" h="628044">
                <a:moveTo>
                  <a:pt x="4367634" y="628044"/>
                </a:moveTo>
                <a:lnTo>
                  <a:pt x="0" y="628044"/>
                </a:lnTo>
                <a:lnTo>
                  <a:pt x="0" y="1027"/>
                </a:lnTo>
                <a:lnTo>
                  <a:pt x="4366606" y="0"/>
                </a:lnTo>
              </a:path>
            </a:pathLst>
          </a:custGeom>
          <a:noFill/>
          <a:ln w="25400">
            <a:solidFill>
              <a:schemeClr val="tx1"/>
            </a:solidFill>
            <a:prstDash val="sysDash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1A8B4F9-81DB-CE4E-B82E-9B03EA2E0FEB}"/>
              </a:ext>
            </a:extLst>
          </p:cNvPr>
          <p:cNvSpPr txBox="1"/>
          <p:nvPr/>
        </p:nvSpPr>
        <p:spPr>
          <a:xfrm>
            <a:off x="1710265" y="486224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Right Brace 54">
            <a:extLst>
              <a:ext uri="{FF2B5EF4-FFF2-40B4-BE49-F238E27FC236}">
                <a16:creationId xmlns:a16="http://schemas.microsoft.com/office/drawing/2014/main" id="{81C3CAED-24F0-2043-A23E-24CCAF6116E6}"/>
              </a:ext>
            </a:extLst>
          </p:cNvPr>
          <p:cNvSpPr/>
          <p:nvPr/>
        </p:nvSpPr>
        <p:spPr>
          <a:xfrm rot="5400000">
            <a:off x="1742456" y="3986011"/>
            <a:ext cx="271118" cy="1734562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C430DD-B1B1-694B-AB62-DAAFA97F5B40}"/>
              </a:ext>
            </a:extLst>
          </p:cNvPr>
          <p:cNvSpPr txBox="1"/>
          <p:nvPr/>
        </p:nvSpPr>
        <p:spPr>
          <a:xfrm>
            <a:off x="2063853" y="486224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Right Brace 57">
            <a:extLst>
              <a:ext uri="{FF2B5EF4-FFF2-40B4-BE49-F238E27FC236}">
                <a16:creationId xmlns:a16="http://schemas.microsoft.com/office/drawing/2014/main" id="{1FAD9C34-84BA-2142-8274-9C71D1821C5D}"/>
              </a:ext>
            </a:extLst>
          </p:cNvPr>
          <p:cNvSpPr/>
          <p:nvPr/>
        </p:nvSpPr>
        <p:spPr>
          <a:xfrm rot="5400000">
            <a:off x="2179486" y="3551310"/>
            <a:ext cx="271118" cy="2603964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9517449-E336-0049-BF46-F8139FCA4148}"/>
              </a:ext>
            </a:extLst>
          </p:cNvPr>
          <p:cNvSpPr txBox="1"/>
          <p:nvPr/>
        </p:nvSpPr>
        <p:spPr>
          <a:xfrm>
            <a:off x="2463012" y="486224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Right Brace 59">
            <a:extLst>
              <a:ext uri="{FF2B5EF4-FFF2-40B4-BE49-F238E27FC236}">
                <a16:creationId xmlns:a16="http://schemas.microsoft.com/office/drawing/2014/main" id="{7AD7C525-B3E1-9340-A53A-E8BA0290AFF3}"/>
              </a:ext>
            </a:extLst>
          </p:cNvPr>
          <p:cNvSpPr/>
          <p:nvPr/>
        </p:nvSpPr>
        <p:spPr>
          <a:xfrm rot="5400000">
            <a:off x="2614186" y="3114281"/>
            <a:ext cx="271118" cy="347802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A26B1A9-C45F-274D-85BB-26A791DCAE16}"/>
              </a:ext>
            </a:extLst>
          </p:cNvPr>
          <p:cNvSpPr txBox="1"/>
          <p:nvPr/>
        </p:nvSpPr>
        <p:spPr>
          <a:xfrm>
            <a:off x="2933337" y="486224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Right Brace 61">
            <a:extLst>
              <a:ext uri="{FF2B5EF4-FFF2-40B4-BE49-F238E27FC236}">
                <a16:creationId xmlns:a16="http://schemas.microsoft.com/office/drawing/2014/main" id="{3DE42350-8819-634E-A2CD-F777FD5F6972}"/>
              </a:ext>
            </a:extLst>
          </p:cNvPr>
          <p:cNvSpPr/>
          <p:nvPr/>
        </p:nvSpPr>
        <p:spPr>
          <a:xfrm rot="5400000">
            <a:off x="3051999" y="2675872"/>
            <a:ext cx="271118" cy="435484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/>
              <p:nvPr/>
            </p:nvSpPr>
            <p:spPr>
              <a:xfrm>
                <a:off x="7896555" y="3535085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3535085"/>
                <a:ext cx="638316" cy="588110"/>
              </a:xfrm>
              <a:prstGeom prst="rect">
                <a:avLst/>
              </a:prstGeom>
              <a:blipFill>
                <a:blip r:embed="rId8"/>
                <a:stretch>
                  <a:fillRect r="-1568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/>
              <p:nvPr/>
            </p:nvSpPr>
            <p:spPr>
              <a:xfrm>
                <a:off x="7039395" y="3546838"/>
                <a:ext cx="8531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395" y="3546838"/>
                <a:ext cx="853119" cy="588110"/>
              </a:xfrm>
              <a:prstGeom prst="rect">
                <a:avLst/>
              </a:prstGeom>
              <a:blipFill>
                <a:blip r:embed="rId9"/>
                <a:stretch>
                  <a:fillRect l="-11765" r="-10294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5274764-B953-714B-86A9-65CD1061CD8C}"/>
                  </a:ext>
                </a:extLst>
              </p:cNvPr>
              <p:cNvSpPr txBox="1"/>
              <p:nvPr/>
            </p:nvSpPr>
            <p:spPr>
              <a:xfrm>
                <a:off x="7896555" y="3955679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8</a:t>
                </a: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5274764-B953-714B-86A9-65CD1061CD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3955679"/>
                <a:ext cx="638316" cy="588110"/>
              </a:xfrm>
              <a:prstGeom prst="rect">
                <a:avLst/>
              </a:prstGeom>
              <a:blipFill>
                <a:blip r:embed="rId10"/>
                <a:stretch>
                  <a:fillRect r="-1568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15FF559-B336-3C40-BE1F-FCE360436D8F}"/>
                  </a:ext>
                </a:extLst>
              </p:cNvPr>
              <p:cNvSpPr txBox="1"/>
              <p:nvPr/>
            </p:nvSpPr>
            <p:spPr>
              <a:xfrm>
                <a:off x="7039395" y="3967432"/>
                <a:ext cx="8531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15FF559-B336-3C40-BE1F-FCE360436D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395" y="3967432"/>
                <a:ext cx="853119" cy="588110"/>
              </a:xfrm>
              <a:prstGeom prst="rect">
                <a:avLst/>
              </a:prstGeom>
              <a:blipFill>
                <a:blip r:embed="rId11"/>
                <a:stretch>
                  <a:fillRect l="-11765" r="-10294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20B442E-B714-074A-A52F-C8B76BC3AC11}"/>
                  </a:ext>
                </a:extLst>
              </p:cNvPr>
              <p:cNvSpPr txBox="1"/>
              <p:nvPr/>
            </p:nvSpPr>
            <p:spPr>
              <a:xfrm>
                <a:off x="7896555" y="4376273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12</a:t>
                </a: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20B442E-B714-074A-A52F-C8B76BC3AC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4376273"/>
                <a:ext cx="793807" cy="588110"/>
              </a:xfrm>
              <a:prstGeom prst="rect">
                <a:avLst/>
              </a:prstGeom>
              <a:blipFill>
                <a:blip r:embed="rId12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97EA544-93D4-1C41-909B-5BC0DA250220}"/>
                  </a:ext>
                </a:extLst>
              </p:cNvPr>
              <p:cNvSpPr txBox="1"/>
              <p:nvPr/>
            </p:nvSpPr>
            <p:spPr>
              <a:xfrm>
                <a:off x="7039395" y="4388026"/>
                <a:ext cx="8531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97EA544-93D4-1C41-909B-5BC0DA2502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395" y="4388026"/>
                <a:ext cx="853119" cy="588110"/>
              </a:xfrm>
              <a:prstGeom prst="rect">
                <a:avLst/>
              </a:prstGeom>
              <a:blipFill>
                <a:blip r:embed="rId13"/>
                <a:stretch>
                  <a:fillRect l="-11765" r="-10294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B852DFA9-5EA3-244C-B8A7-A4ABB71983F2}"/>
                  </a:ext>
                </a:extLst>
              </p:cNvPr>
              <p:cNvSpPr txBox="1"/>
              <p:nvPr/>
            </p:nvSpPr>
            <p:spPr>
              <a:xfrm>
                <a:off x="7896555" y="4796867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16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B852DFA9-5EA3-244C-B8A7-A4ABB71983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4796867"/>
                <a:ext cx="793807" cy="588110"/>
              </a:xfrm>
              <a:prstGeom prst="rect">
                <a:avLst/>
              </a:prstGeom>
              <a:blipFill>
                <a:blip r:embed="rId14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A8C82C7E-683D-A24D-A2A0-E42704AD9119}"/>
                  </a:ext>
                </a:extLst>
              </p:cNvPr>
              <p:cNvSpPr txBox="1"/>
              <p:nvPr/>
            </p:nvSpPr>
            <p:spPr>
              <a:xfrm>
                <a:off x="7039395" y="4808620"/>
                <a:ext cx="8531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A8C82C7E-683D-A24D-A2A0-E42704AD91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395" y="4808620"/>
                <a:ext cx="853119" cy="588110"/>
              </a:xfrm>
              <a:prstGeom prst="rect">
                <a:avLst/>
              </a:prstGeom>
              <a:blipFill>
                <a:blip r:embed="rId15"/>
                <a:stretch>
                  <a:fillRect l="-11765" r="-10294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0C14799F-7DA3-B847-8DFF-D948BE2C2AF1}"/>
                  </a:ext>
                </a:extLst>
              </p:cNvPr>
              <p:cNvSpPr txBox="1"/>
              <p:nvPr/>
            </p:nvSpPr>
            <p:spPr>
              <a:xfrm>
                <a:off x="7896555" y="5217461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20</a:t>
                </a: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0C14799F-7DA3-B847-8DFF-D948BE2C2A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5217461"/>
                <a:ext cx="793807" cy="588110"/>
              </a:xfrm>
              <a:prstGeom prst="rect">
                <a:avLst/>
              </a:prstGeom>
              <a:blipFill>
                <a:blip r:embed="rId16"/>
                <a:stretch>
                  <a:fillRect r="-10938" b="-23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A49534D4-FC67-FE48-9779-3206CD4E0C53}"/>
                  </a:ext>
                </a:extLst>
              </p:cNvPr>
              <p:cNvSpPr txBox="1"/>
              <p:nvPr/>
            </p:nvSpPr>
            <p:spPr>
              <a:xfrm>
                <a:off x="7039395" y="5229214"/>
                <a:ext cx="8531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A49534D4-FC67-FE48-9779-3206CD4E0C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395" y="5229214"/>
                <a:ext cx="853119" cy="588110"/>
              </a:xfrm>
              <a:prstGeom prst="rect">
                <a:avLst/>
              </a:prstGeom>
              <a:blipFill>
                <a:blip r:embed="rId17"/>
                <a:stretch>
                  <a:fillRect l="-11765" r="-10294" b="-23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Picture 39">
            <a:extLst>
              <a:ext uri="{FF2B5EF4-FFF2-40B4-BE49-F238E27FC236}">
                <a16:creationId xmlns:a16="http://schemas.microsoft.com/office/drawing/2014/main" id="{989B5ACD-AD4F-42C3-9F9C-C9EBD19D467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-7379" y="33063"/>
            <a:ext cx="9754445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B289DA-6EB2-4008-8326-E0C3178C4171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39505" y="954205"/>
            <a:ext cx="4517528" cy="1676545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17E3F5B-6A94-4023-A1C2-D50A5E882FA8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834" y="1196857"/>
            <a:ext cx="1182914" cy="1203451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A59F142C-D54D-4CC5-A9AD-B1A7DA881104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599" y="1546633"/>
            <a:ext cx="866649" cy="944688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BF46E5D-DF13-401D-B565-2E2EC9A93996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160" y="1657930"/>
            <a:ext cx="866648" cy="790893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C9558E1-1380-4DAE-8E33-ECA4ACAC003A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594" y="1406199"/>
            <a:ext cx="906921" cy="71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1" grpId="0"/>
      <p:bldP spid="78" grpId="0" animBg="1"/>
      <p:bldP spid="82" grpId="0"/>
      <p:bldP spid="30" grpId="0" animBg="1"/>
      <p:bldP spid="50" grpId="0"/>
      <p:bldP spid="50" grpId="1"/>
      <p:bldP spid="31" grpId="0" animBg="1"/>
      <p:bldP spid="31" grpId="1" animBg="1"/>
      <p:bldP spid="33" grpId="0" animBg="1"/>
      <p:bldP spid="35" grpId="0" animBg="1"/>
      <p:bldP spid="36" grpId="0" animBg="1"/>
      <p:bldP spid="38" grpId="0" animBg="1"/>
      <p:bldP spid="39" grpId="0" animBg="1"/>
      <p:bldP spid="42" grpId="0"/>
      <p:bldP spid="42" grpId="1"/>
      <p:bldP spid="55" grpId="0" animBg="1"/>
      <p:bldP spid="55" grpId="1" animBg="1"/>
      <p:bldP spid="56" grpId="0"/>
      <p:bldP spid="56" grpId="1"/>
      <p:bldP spid="58" grpId="0" animBg="1"/>
      <p:bldP spid="58" grpId="1" animBg="1"/>
      <p:bldP spid="59" grpId="0"/>
      <p:bldP spid="59" grpId="1"/>
      <p:bldP spid="60" grpId="0" animBg="1"/>
      <p:bldP spid="60" grpId="1" animBg="1"/>
      <p:bldP spid="61" grpId="0"/>
      <p:bldP spid="62" grpId="0" animBg="1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2" grpId="0"/>
      <p:bldP spid="7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3022448"/>
            <a:ext cx="5617264" cy="316245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22448"/>
            <a:ext cx="3795710" cy="316245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7576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7576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Whitney is thinking of ___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2865E9A-2967-2549-A567-98195648717C}"/>
              </a:ext>
            </a:extLst>
          </p:cNvPr>
          <p:cNvSpPr txBox="1"/>
          <p:nvPr/>
        </p:nvSpPr>
        <p:spPr>
          <a:xfrm>
            <a:off x="9204941" y="6155645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/>
              <p:nvPr/>
            </p:nvSpPr>
            <p:spPr>
              <a:xfrm>
                <a:off x="7701349" y="3852657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24</a:t>
                </a:r>
              </a:p>
            </p:txBody>
          </p:sp>
        </mc:Choice>
        <mc:Fallback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349" y="3852657"/>
                <a:ext cx="793807" cy="588110"/>
              </a:xfrm>
              <a:prstGeom prst="rect">
                <a:avLst/>
              </a:prstGeom>
              <a:blipFill>
                <a:blip r:embed="rId5"/>
                <a:stretch>
                  <a:fillRect r="-9924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/>
              <p:nvPr/>
            </p:nvSpPr>
            <p:spPr>
              <a:xfrm>
                <a:off x="6767578" y="3864410"/>
                <a:ext cx="108715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31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 </a:t>
                </a:r>
              </a:p>
            </p:txBody>
          </p:sp>
        </mc:Choice>
        <mc:Fallback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7578" y="3864410"/>
                <a:ext cx="1087157" cy="588110"/>
              </a:xfrm>
              <a:prstGeom prst="rect">
                <a:avLst/>
              </a:prstGeom>
              <a:blipFill>
                <a:blip r:embed="rId6"/>
                <a:stretch>
                  <a:fillRect l="-8380" r="-7263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ight Brace 58">
            <a:extLst>
              <a:ext uri="{FF2B5EF4-FFF2-40B4-BE49-F238E27FC236}">
                <a16:creationId xmlns:a16="http://schemas.microsoft.com/office/drawing/2014/main" id="{9E1842E5-A634-AE45-89DB-BF289A7EED49}"/>
              </a:ext>
            </a:extLst>
          </p:cNvPr>
          <p:cNvSpPr/>
          <p:nvPr/>
        </p:nvSpPr>
        <p:spPr>
          <a:xfrm rot="16200000">
            <a:off x="3111521" y="2234665"/>
            <a:ext cx="271118" cy="379626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37C0D44-14E4-5B45-ADC1-8F36BB1B35B2}"/>
              </a:ext>
            </a:extLst>
          </p:cNvPr>
          <p:cNvSpPr txBox="1"/>
          <p:nvPr/>
        </p:nvSpPr>
        <p:spPr>
          <a:xfrm>
            <a:off x="2999255" y="340622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31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D3D1E92-A492-4545-9204-50ED1529B4CF}"/>
              </a:ext>
            </a:extLst>
          </p:cNvPr>
          <p:cNvSpPr/>
          <p:nvPr/>
        </p:nvSpPr>
        <p:spPr>
          <a:xfrm>
            <a:off x="1348949" y="4333267"/>
            <a:ext cx="1397000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88DAFAD9-760B-A940-8C24-2EC3AB2FA3B5}"/>
                  </a:ext>
                </a:extLst>
              </p:cNvPr>
              <p:cNvSpPr txBox="1"/>
              <p:nvPr/>
            </p:nvSpPr>
            <p:spPr>
              <a:xfrm>
                <a:off x="7701349" y="4513140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12</a:t>
                </a:r>
              </a:p>
            </p:txBody>
          </p:sp>
        </mc:Choice>
        <mc:Fallback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88DAFAD9-760B-A940-8C24-2EC3AB2FA3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349" y="4513140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9924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426B3879-3480-0547-A79D-09C5A7324E3C}"/>
                  </a:ext>
                </a:extLst>
              </p:cNvPr>
              <p:cNvSpPr txBox="1"/>
              <p:nvPr/>
            </p:nvSpPr>
            <p:spPr>
              <a:xfrm>
                <a:off x="6767578" y="4524893"/>
                <a:ext cx="108715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 </a:t>
                </a:r>
              </a:p>
            </p:txBody>
          </p:sp>
        </mc:Choice>
        <mc:Fallback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426B3879-3480-0547-A79D-09C5A7324E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7578" y="4524893"/>
                <a:ext cx="1087157" cy="588110"/>
              </a:xfrm>
              <a:prstGeom prst="rect">
                <a:avLst/>
              </a:prstGeom>
              <a:blipFill>
                <a:blip r:embed="rId8"/>
                <a:stretch>
                  <a:fillRect l="-8380" r="-7263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TextBox 97">
            <a:extLst>
              <a:ext uri="{FF2B5EF4-FFF2-40B4-BE49-F238E27FC236}">
                <a16:creationId xmlns:a16="http://schemas.microsoft.com/office/drawing/2014/main" id="{2067D1C4-F103-9E4D-AD69-F3C2EF9B9482}"/>
              </a:ext>
            </a:extLst>
          </p:cNvPr>
          <p:cNvSpPr txBox="1"/>
          <p:nvPr/>
        </p:nvSpPr>
        <p:spPr>
          <a:xfrm>
            <a:off x="1883782" y="4321838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E42B597-E6BD-554E-B9EA-7884D9956A77}"/>
              </a:ext>
            </a:extLst>
          </p:cNvPr>
          <p:cNvSpPr/>
          <p:nvPr/>
        </p:nvSpPr>
        <p:spPr>
          <a:xfrm>
            <a:off x="2739888" y="4333267"/>
            <a:ext cx="1397000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E2C285-E876-DB42-8E6B-04D64DD3054F}"/>
              </a:ext>
            </a:extLst>
          </p:cNvPr>
          <p:cNvSpPr/>
          <p:nvPr/>
        </p:nvSpPr>
        <p:spPr>
          <a:xfrm>
            <a:off x="4130827" y="4333267"/>
            <a:ext cx="1014385" cy="6270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16421D-6B90-4F4A-B54C-1A2211BA4FA3}"/>
              </a:ext>
            </a:extLst>
          </p:cNvPr>
          <p:cNvSpPr txBox="1"/>
          <p:nvPr/>
        </p:nvSpPr>
        <p:spPr>
          <a:xfrm>
            <a:off x="4489409" y="432183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C49559A2-353B-9B43-9DAB-E1C304684960}"/>
              </a:ext>
            </a:extLst>
          </p:cNvPr>
          <p:cNvSpPr/>
          <p:nvPr/>
        </p:nvSpPr>
        <p:spPr>
          <a:xfrm rot="5400000">
            <a:off x="2602001" y="3775112"/>
            <a:ext cx="271118" cy="2786534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55E1FCA-5238-BE46-8BC7-88EAC5A34494}"/>
              </a:ext>
            </a:extLst>
          </p:cNvPr>
          <p:cNvSpPr txBox="1"/>
          <p:nvPr/>
        </p:nvSpPr>
        <p:spPr>
          <a:xfrm>
            <a:off x="2489735" y="521319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71D608E-A868-1140-9B7D-E8DE36EF6AF1}"/>
              </a:ext>
            </a:extLst>
          </p:cNvPr>
          <p:cNvSpPr txBox="1"/>
          <p:nvPr/>
        </p:nvSpPr>
        <p:spPr>
          <a:xfrm>
            <a:off x="1799624" y="431633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B4A1342-99DE-024A-A9FA-A060DEA79C70}"/>
              </a:ext>
            </a:extLst>
          </p:cNvPr>
          <p:cNvSpPr txBox="1"/>
          <p:nvPr/>
        </p:nvSpPr>
        <p:spPr>
          <a:xfrm>
            <a:off x="3144516" y="431633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755C99F-A527-4665-BAC4-53118B3B51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7379" y="33063"/>
            <a:ext cx="9754445" cy="8961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470A20A-4A99-416F-86CA-B209ECB923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8855" y="938373"/>
            <a:ext cx="4993057" cy="19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1" grpId="0"/>
      <p:bldP spid="54" grpId="0"/>
      <p:bldP spid="56" grpId="0"/>
      <p:bldP spid="59" grpId="0" animBg="1"/>
      <p:bldP spid="60" grpId="0"/>
      <p:bldP spid="65" grpId="0" animBg="1"/>
      <p:bldP spid="92" grpId="0"/>
      <p:bldP spid="93" grpId="0"/>
      <p:bldP spid="98" grpId="0"/>
      <p:bldP spid="98" grpId="1"/>
      <p:bldP spid="32" grpId="0" animBg="1"/>
      <p:bldP spid="33" grpId="0" animBg="1"/>
      <p:bldP spid="34" grpId="0"/>
      <p:bldP spid="35" grpId="0" animBg="1"/>
      <p:bldP spid="36" grpId="0"/>
      <p:bldP spid="38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831273" y="6169794"/>
            <a:ext cx="8922326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mass of the barrel is ___ kg.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DCC6F863-C62E-5841-95E0-7192A6C0D29F}"/>
              </a:ext>
            </a:extLst>
          </p:cNvPr>
          <p:cNvSpPr txBox="1"/>
          <p:nvPr/>
        </p:nvSpPr>
        <p:spPr>
          <a:xfrm>
            <a:off x="8765457" y="616979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</a:p>
        </p:txBody>
      </p:sp>
      <p:sp>
        <p:nvSpPr>
          <p:cNvPr id="92" name="Right Brace 91">
            <a:extLst>
              <a:ext uri="{FF2B5EF4-FFF2-40B4-BE49-F238E27FC236}">
                <a16:creationId xmlns:a16="http://schemas.microsoft.com/office/drawing/2014/main" id="{F07F7FB8-30F1-EB45-A760-34E483CCD286}"/>
              </a:ext>
            </a:extLst>
          </p:cNvPr>
          <p:cNvSpPr/>
          <p:nvPr/>
        </p:nvSpPr>
        <p:spPr>
          <a:xfrm rot="16200000">
            <a:off x="2269913" y="2215960"/>
            <a:ext cx="143407" cy="281657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/>
              <p:nvPr/>
            </p:nvSpPr>
            <p:spPr>
              <a:xfrm>
                <a:off x="6493138" y="3665760"/>
                <a:ext cx="1879041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48 kg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39 kg</a:t>
                </a: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3138" y="3665760"/>
                <a:ext cx="1879041" cy="588110"/>
              </a:xfrm>
              <a:prstGeom prst="rect">
                <a:avLst/>
              </a:prstGeom>
              <a:blipFill>
                <a:blip r:embed="rId7"/>
                <a:stretch>
                  <a:fillRect l="-5369" r="-4027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/>
              <p:nvPr/>
            </p:nvSpPr>
            <p:spPr>
              <a:xfrm>
                <a:off x="8253911" y="3642860"/>
                <a:ext cx="99097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 kg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3911" y="3642860"/>
                <a:ext cx="990977" cy="588110"/>
              </a:xfrm>
              <a:prstGeom prst="rect">
                <a:avLst/>
              </a:prstGeom>
              <a:blipFill>
                <a:blip r:embed="rId8"/>
                <a:stretch>
                  <a:fillRect r="-750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8C0565C-8178-B74E-82CE-ACE4ED0ED2CC}"/>
                  </a:ext>
                </a:extLst>
              </p:cNvPr>
              <p:cNvSpPr txBox="1"/>
              <p:nvPr/>
            </p:nvSpPr>
            <p:spPr>
              <a:xfrm>
                <a:off x="7138826" y="4367138"/>
                <a:ext cx="120577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 kg</a:t>
                </a:r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8C0565C-8178-B74E-82CE-ACE4ED0ED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8826" y="4367138"/>
                <a:ext cx="1205779" cy="588110"/>
              </a:xfrm>
              <a:prstGeom prst="rect">
                <a:avLst/>
              </a:prstGeom>
              <a:blipFill>
                <a:blip r:embed="rId9"/>
                <a:stretch>
                  <a:fillRect l="-8333" r="-6250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D568C7A-83D0-C741-A19F-F048AC1B851F}"/>
                  </a:ext>
                </a:extLst>
              </p:cNvPr>
              <p:cNvSpPr txBox="1"/>
              <p:nvPr/>
            </p:nvSpPr>
            <p:spPr>
              <a:xfrm>
                <a:off x="8263398" y="4331855"/>
                <a:ext cx="1146468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18 kg</a:t>
                </a:r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D568C7A-83D0-C741-A19F-F048AC1B8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3398" y="4331855"/>
                <a:ext cx="1146468" cy="588110"/>
              </a:xfrm>
              <a:prstGeom prst="rect">
                <a:avLst/>
              </a:prstGeom>
              <a:blipFill>
                <a:blip r:embed="rId10"/>
                <a:stretch>
                  <a:fillRect r="-652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D8144136-9F89-934F-83DC-58174DB8A4DC}"/>
                  </a:ext>
                </a:extLst>
              </p:cNvPr>
              <p:cNvSpPr txBox="1"/>
              <p:nvPr/>
            </p:nvSpPr>
            <p:spPr>
              <a:xfrm>
                <a:off x="6532475" y="5055571"/>
                <a:ext cx="1879041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39 kg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18 kg</a:t>
                </a:r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D8144136-9F89-934F-83DC-58174DB8A4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2475" y="5055571"/>
                <a:ext cx="1879041" cy="588110"/>
              </a:xfrm>
              <a:prstGeom prst="rect">
                <a:avLst/>
              </a:prstGeom>
              <a:blipFill>
                <a:blip r:embed="rId11"/>
                <a:stretch>
                  <a:fillRect l="-5369" r="-4027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C1F307C-DA23-DC46-B9FE-60203E581A46}"/>
                  </a:ext>
                </a:extLst>
              </p:cNvPr>
              <p:cNvSpPr txBox="1"/>
              <p:nvPr/>
            </p:nvSpPr>
            <p:spPr>
              <a:xfrm>
                <a:off x="8263398" y="5054578"/>
                <a:ext cx="1146468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21 kg</a:t>
                </a:r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C1F307C-DA23-DC46-B9FE-60203E581A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3398" y="5054578"/>
                <a:ext cx="1146468" cy="588110"/>
              </a:xfrm>
              <a:prstGeom prst="rect">
                <a:avLst/>
              </a:prstGeom>
              <a:blipFill>
                <a:blip r:embed="rId12"/>
                <a:stretch>
                  <a:fillRect r="-652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51">
            <a:extLst>
              <a:ext uri="{FF2B5EF4-FFF2-40B4-BE49-F238E27FC236}">
                <a16:creationId xmlns:a16="http://schemas.microsoft.com/office/drawing/2014/main" id="{CE423131-7B6B-4141-956E-E683D322FDCB}"/>
              </a:ext>
            </a:extLst>
          </p:cNvPr>
          <p:cNvSpPr/>
          <p:nvPr/>
        </p:nvSpPr>
        <p:spPr>
          <a:xfrm>
            <a:off x="917592" y="3783034"/>
            <a:ext cx="1212311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06000DE-4EED-254D-BEE1-5940C2653125}"/>
              </a:ext>
            </a:extLst>
          </p:cNvPr>
          <p:cNvSpPr/>
          <p:nvPr/>
        </p:nvSpPr>
        <p:spPr>
          <a:xfrm>
            <a:off x="2129903" y="3783034"/>
            <a:ext cx="1620000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9ACC225-01B5-3F48-BDAC-490499350DAC}"/>
              </a:ext>
            </a:extLst>
          </p:cNvPr>
          <p:cNvSpPr txBox="1"/>
          <p:nvPr/>
        </p:nvSpPr>
        <p:spPr>
          <a:xfrm>
            <a:off x="1971964" y="3052312"/>
            <a:ext cx="739305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48 kg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036F57A-A975-184E-8F09-10EEFBCC7DF0}"/>
              </a:ext>
            </a:extLst>
          </p:cNvPr>
          <p:cNvSpPr/>
          <p:nvPr/>
        </p:nvSpPr>
        <p:spPr>
          <a:xfrm>
            <a:off x="3743894" y="3783034"/>
            <a:ext cx="162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7F4434D-051A-BF4B-ADE4-774A9038C6CF}"/>
              </a:ext>
            </a:extLst>
          </p:cNvPr>
          <p:cNvSpPr/>
          <p:nvPr/>
        </p:nvSpPr>
        <p:spPr>
          <a:xfrm>
            <a:off x="894781" y="4607206"/>
            <a:ext cx="1212311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8F47F6D-5BCF-834D-88BB-76D36E19AA97}"/>
              </a:ext>
            </a:extLst>
          </p:cNvPr>
          <p:cNvSpPr/>
          <p:nvPr/>
        </p:nvSpPr>
        <p:spPr>
          <a:xfrm>
            <a:off x="2107092" y="4607206"/>
            <a:ext cx="1080000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6FBCBB9-C9FB-7943-816B-D79FCCB4E320}"/>
              </a:ext>
            </a:extLst>
          </p:cNvPr>
          <p:cNvSpPr/>
          <p:nvPr/>
        </p:nvSpPr>
        <p:spPr>
          <a:xfrm>
            <a:off x="3187092" y="4607206"/>
            <a:ext cx="108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473BE67-1CC8-3C48-B37F-94C9465C4848}"/>
              </a:ext>
            </a:extLst>
          </p:cNvPr>
          <p:cNvSpPr/>
          <p:nvPr/>
        </p:nvSpPr>
        <p:spPr>
          <a:xfrm>
            <a:off x="4267092" y="4607206"/>
            <a:ext cx="108000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44" name="Right Brace 43">
            <a:extLst>
              <a:ext uri="{FF2B5EF4-FFF2-40B4-BE49-F238E27FC236}">
                <a16:creationId xmlns:a16="http://schemas.microsoft.com/office/drawing/2014/main" id="{CB3CA3C6-1671-F442-A23B-B607E1F47B36}"/>
              </a:ext>
            </a:extLst>
          </p:cNvPr>
          <p:cNvSpPr/>
          <p:nvPr/>
        </p:nvSpPr>
        <p:spPr>
          <a:xfrm rot="5400000">
            <a:off x="1969232" y="4152533"/>
            <a:ext cx="143407" cy="229231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C8FECA3-88BB-7D43-9578-EAE85D1DCB3C}"/>
              </a:ext>
            </a:extLst>
          </p:cNvPr>
          <p:cNvSpPr txBox="1"/>
          <p:nvPr/>
        </p:nvSpPr>
        <p:spPr>
          <a:xfrm>
            <a:off x="1671282" y="5289564"/>
            <a:ext cx="739305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39 kg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F151AD9-50C0-3D41-BF2D-54BEBE9EAFF2}"/>
              </a:ext>
            </a:extLst>
          </p:cNvPr>
          <p:cNvCxnSpPr/>
          <p:nvPr/>
        </p:nvCxnSpPr>
        <p:spPr>
          <a:xfrm flipV="1">
            <a:off x="3203556" y="3802264"/>
            <a:ext cx="0" cy="52077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89B10F1-E05C-7041-9900-9CECDB231451}"/>
              </a:ext>
            </a:extLst>
          </p:cNvPr>
          <p:cNvCxnSpPr/>
          <p:nvPr/>
        </p:nvCxnSpPr>
        <p:spPr>
          <a:xfrm flipV="1">
            <a:off x="2663787" y="3792649"/>
            <a:ext cx="0" cy="52077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72D6EB1-F12B-1141-99D7-423305C9C2DE}"/>
              </a:ext>
            </a:extLst>
          </p:cNvPr>
          <p:cNvCxnSpPr/>
          <p:nvPr/>
        </p:nvCxnSpPr>
        <p:spPr>
          <a:xfrm flipV="1">
            <a:off x="4822861" y="3783034"/>
            <a:ext cx="0" cy="52077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8E19D54-729D-8F49-84F3-D106F15EA2D6}"/>
              </a:ext>
            </a:extLst>
          </p:cNvPr>
          <p:cNvCxnSpPr/>
          <p:nvPr/>
        </p:nvCxnSpPr>
        <p:spPr>
          <a:xfrm flipV="1">
            <a:off x="4283093" y="3783034"/>
            <a:ext cx="0" cy="52077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8A8C4314-3C27-544A-A99E-F72AB85C9585}"/>
              </a:ext>
            </a:extLst>
          </p:cNvPr>
          <p:cNvCxnSpPr/>
          <p:nvPr/>
        </p:nvCxnSpPr>
        <p:spPr>
          <a:xfrm flipV="1">
            <a:off x="2641908" y="4616821"/>
            <a:ext cx="0" cy="52077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39F7495-376E-8240-B60D-E546B33A1073}"/>
              </a:ext>
            </a:extLst>
          </p:cNvPr>
          <p:cNvCxnSpPr/>
          <p:nvPr/>
        </p:nvCxnSpPr>
        <p:spPr>
          <a:xfrm flipV="1">
            <a:off x="3721446" y="4607206"/>
            <a:ext cx="0" cy="52077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7DB873B-8985-7143-AFB9-3A33313827E6}"/>
              </a:ext>
            </a:extLst>
          </p:cNvPr>
          <p:cNvCxnSpPr/>
          <p:nvPr/>
        </p:nvCxnSpPr>
        <p:spPr>
          <a:xfrm flipV="1">
            <a:off x="4800982" y="4607206"/>
            <a:ext cx="0" cy="52077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B3B76B65-F1F0-6044-B0E9-0ED204148BF7}"/>
              </a:ext>
            </a:extLst>
          </p:cNvPr>
          <p:cNvSpPr txBox="1"/>
          <p:nvPr/>
        </p:nvSpPr>
        <p:spPr>
          <a:xfrm>
            <a:off x="3143983" y="4600500"/>
            <a:ext cx="60946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9 kg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D3A789F-E4AE-0747-977A-66703087B92C}"/>
              </a:ext>
            </a:extLst>
          </p:cNvPr>
          <p:cNvSpPr txBox="1"/>
          <p:nvPr/>
        </p:nvSpPr>
        <p:spPr>
          <a:xfrm>
            <a:off x="2624764" y="4586386"/>
            <a:ext cx="60946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9 kg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69E4AE7-3541-074C-9AD0-F373E3D6D3F6}"/>
              </a:ext>
            </a:extLst>
          </p:cNvPr>
          <p:cNvSpPr txBox="1"/>
          <p:nvPr/>
        </p:nvSpPr>
        <p:spPr>
          <a:xfrm>
            <a:off x="2075565" y="4587262"/>
            <a:ext cx="60946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9 kg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1CD2901-1BD0-EB45-8605-E5A9589127CB}"/>
              </a:ext>
            </a:extLst>
          </p:cNvPr>
          <p:cNvSpPr txBox="1"/>
          <p:nvPr/>
        </p:nvSpPr>
        <p:spPr>
          <a:xfrm>
            <a:off x="1152200" y="4600500"/>
            <a:ext cx="739305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21 kg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474857C-445F-6D4F-8697-FDDE0E8699A0}"/>
              </a:ext>
            </a:extLst>
          </p:cNvPr>
          <p:cNvSpPr txBox="1"/>
          <p:nvPr/>
        </p:nvSpPr>
        <p:spPr>
          <a:xfrm>
            <a:off x="1366704" y="3782315"/>
            <a:ext cx="30328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342904E-8D68-5940-8E18-F63850C63164}"/>
              </a:ext>
            </a:extLst>
          </p:cNvPr>
          <p:cNvSpPr txBox="1"/>
          <p:nvPr/>
        </p:nvSpPr>
        <p:spPr>
          <a:xfrm>
            <a:off x="1126862" y="3764988"/>
            <a:ext cx="739305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21 kg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014806FA-BED1-407E-A8E1-ADF649B7F3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7379" y="33063"/>
            <a:ext cx="9754445" cy="8961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7C654A-36B7-47A3-A491-0C9647BF87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6574" y="900001"/>
            <a:ext cx="7230483" cy="1950889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BB6A0A23-82D0-4B0F-B1BB-6B718DFA4DFA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71608">
            <a:off x="4296317" y="2039614"/>
            <a:ext cx="923913" cy="75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24" grpId="0"/>
      <p:bldP spid="92" grpId="0" animBg="1"/>
      <p:bldP spid="96" grpId="0"/>
      <p:bldP spid="97" grpId="0"/>
      <p:bldP spid="98" grpId="0"/>
      <p:bldP spid="99" grpId="0"/>
      <p:bldP spid="100" grpId="0"/>
      <p:bldP spid="101" grpId="0"/>
      <p:bldP spid="52" grpId="0" animBg="1"/>
      <p:bldP spid="53" grpId="0" animBg="1"/>
      <p:bldP spid="62" grpId="0"/>
      <p:bldP spid="38" grpId="0" animBg="1"/>
      <p:bldP spid="39" grpId="0" animBg="1"/>
      <p:bldP spid="41" grpId="0" animBg="1"/>
      <p:bldP spid="42" grpId="0" animBg="1"/>
      <p:bldP spid="43" grpId="0" animBg="1"/>
      <p:bldP spid="44" grpId="0" animBg="1"/>
      <p:bldP spid="45" grpId="0"/>
      <p:bldP spid="86" grpId="0"/>
      <p:bldP spid="87" grpId="0"/>
      <p:bldP spid="88" grpId="0"/>
      <p:bldP spid="89" grpId="0"/>
      <p:bldP spid="90" grpId="0"/>
      <p:bldP spid="90" grpId="1"/>
      <p:bldP spid="91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10696</TotalTime>
  <Words>126</Words>
  <Application>Microsoft Office PowerPoint</Application>
  <PresentationFormat>A4 Paper (210x297 mm)</PresentationFormat>
  <Paragraphs>59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82</cp:revision>
  <dcterms:created xsi:type="dcterms:W3CDTF">2019-10-25T20:21:02Z</dcterms:created>
  <dcterms:modified xsi:type="dcterms:W3CDTF">2021-11-16T09:11:39Z</dcterms:modified>
</cp:coreProperties>
</file>