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4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24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Hamilton" userId="08009f6b-c6c1-40ce-9402-b6ad222967fb" providerId="ADAL" clId="{9E3BCF15-EFFD-4BC0-A6E1-D340D7FCA2D6}"/>
    <pc:docChg chg="custSel modSld">
      <pc:chgData name="Caroline Hamilton" userId="08009f6b-c6c1-40ce-9402-b6ad222967fb" providerId="ADAL" clId="{9E3BCF15-EFFD-4BC0-A6E1-D340D7FCA2D6}" dt="2021-11-15T11:26:18.960" v="2" actId="1076"/>
      <pc:docMkLst>
        <pc:docMk/>
      </pc:docMkLst>
      <pc:sldChg chg="addSp delSp modSp">
        <pc:chgData name="Caroline Hamilton" userId="08009f6b-c6c1-40ce-9402-b6ad222967fb" providerId="ADAL" clId="{9E3BCF15-EFFD-4BC0-A6E1-D340D7FCA2D6}" dt="2021-11-15T11:26:18.960" v="2" actId="1076"/>
        <pc:sldMkLst>
          <pc:docMk/>
          <pc:sldMk cId="3500127189" sldId="277"/>
        </pc:sldMkLst>
        <pc:picChg chg="add mod">
          <ac:chgData name="Caroline Hamilton" userId="08009f6b-c6c1-40ce-9402-b6ad222967fb" providerId="ADAL" clId="{9E3BCF15-EFFD-4BC0-A6E1-D340D7FCA2D6}" dt="2021-11-15T11:26:18.960" v="2" actId="1076"/>
          <ac:picMkLst>
            <pc:docMk/>
            <pc:sldMk cId="3500127189" sldId="277"/>
            <ac:picMk id="2" creationId="{E6DA34EA-5A52-4BEC-B207-E0000A95694C}"/>
          </ac:picMkLst>
        </pc:picChg>
        <pc:picChg chg="del">
          <ac:chgData name="Caroline Hamilton" userId="08009f6b-c6c1-40ce-9402-b6ad222967fb" providerId="ADAL" clId="{9E3BCF15-EFFD-4BC0-A6E1-D340D7FCA2D6}" dt="2021-11-15T11:26:12.683" v="0" actId="478"/>
          <ac:picMkLst>
            <pc:docMk/>
            <pc:sldMk cId="3500127189" sldId="277"/>
            <ac:picMk id="8" creationId="{ECADF14D-02CA-48AF-BDAB-F827EEA6D02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5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12" Type="http://schemas.openxmlformats.org/officeDocument/2006/relationships/image" Target="../media/image4.png"/><Relationship Id="rId2" Type="http://schemas.openxmlformats.org/officeDocument/2006/relationships/image" Target="../media/image1.tiff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0.png"/><Relationship Id="rId15" Type="http://schemas.openxmlformats.org/officeDocument/2006/relationships/image" Target="../media/image6.jpeg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1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8.png"/><Relationship Id="rId3" Type="http://schemas.openxmlformats.org/officeDocument/2006/relationships/image" Target="../media/image2.tiff"/><Relationship Id="rId7" Type="http://schemas.openxmlformats.org/officeDocument/2006/relationships/image" Target="../media/image13.png"/><Relationship Id="rId12" Type="http://schemas.openxmlformats.org/officeDocument/2006/relationships/image" Target="../media/image17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tiff"/><Relationship Id="rId7" Type="http://schemas.openxmlformats.org/officeDocument/2006/relationships/image" Target="../media/image8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8.png"/><Relationship Id="rId3" Type="http://schemas.openxmlformats.org/officeDocument/2006/relationships/image" Target="../media/image2.tiff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3.tiff"/><Relationship Id="rId9" Type="http://schemas.openxmlformats.org/officeDocument/2006/relationships/image" Target="../media/image28.png"/><Relationship Id="rId1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 hat costs ____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9237402" y="614924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7896555" y="3535085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£20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3535085"/>
                <a:ext cx="949299" cy="588110"/>
              </a:xfrm>
              <a:prstGeom prst="rect">
                <a:avLst/>
              </a:prstGeom>
              <a:blipFill>
                <a:blip r:embed="rId7"/>
                <a:stretch>
                  <a:fillRect r="-92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6803092" y="3546838"/>
                <a:ext cx="116410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£10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092" y="3546838"/>
                <a:ext cx="1164101" cy="588110"/>
              </a:xfrm>
              <a:prstGeom prst="rect">
                <a:avLst/>
              </a:prstGeom>
              <a:blipFill>
                <a:blip r:embed="rId8"/>
                <a:stretch>
                  <a:fillRect l="-7527" r="-752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C9464295-D287-E542-945D-72F8F69BF917}"/>
              </a:ext>
            </a:extLst>
          </p:cNvPr>
          <p:cNvSpPr/>
          <p:nvPr/>
        </p:nvSpPr>
        <p:spPr>
          <a:xfrm>
            <a:off x="1274767" y="3959067"/>
            <a:ext cx="1800000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046B9DB-740A-554D-B862-602D26A9AF44}"/>
              </a:ext>
            </a:extLst>
          </p:cNvPr>
          <p:cNvSpPr txBox="1"/>
          <p:nvPr/>
        </p:nvSpPr>
        <p:spPr>
          <a:xfrm>
            <a:off x="1849196" y="3926506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£10</a:t>
            </a:r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4E1C999B-D8D7-5845-A7FA-96BEB3335B11}"/>
              </a:ext>
            </a:extLst>
          </p:cNvPr>
          <p:cNvSpPr/>
          <p:nvPr/>
        </p:nvSpPr>
        <p:spPr>
          <a:xfrm rot="16200000">
            <a:off x="2939208" y="1877516"/>
            <a:ext cx="271118" cy="360000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9DC6F92-7CFF-414D-A6FC-AECCDD9ED230}"/>
              </a:ext>
            </a:extLst>
          </p:cNvPr>
          <p:cNvSpPr/>
          <p:nvPr/>
        </p:nvSpPr>
        <p:spPr>
          <a:xfrm>
            <a:off x="3076800" y="3959067"/>
            <a:ext cx="1800000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2A4E4D-E58B-D34D-A3B5-612933CCB51E}"/>
              </a:ext>
            </a:extLst>
          </p:cNvPr>
          <p:cNvSpPr/>
          <p:nvPr/>
        </p:nvSpPr>
        <p:spPr>
          <a:xfrm>
            <a:off x="1274766" y="4738149"/>
            <a:ext cx="900000" cy="627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CD1D65A-C1C9-6A4E-AC45-3FEDB2EFF7B7}"/>
              </a:ext>
            </a:extLst>
          </p:cNvPr>
          <p:cNvSpPr/>
          <p:nvPr/>
        </p:nvSpPr>
        <p:spPr>
          <a:xfrm>
            <a:off x="2174767" y="4738149"/>
            <a:ext cx="900000" cy="627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39D2EB0-8F8D-514E-9CEC-35E881697851}"/>
              </a:ext>
            </a:extLst>
          </p:cNvPr>
          <p:cNvSpPr/>
          <p:nvPr/>
        </p:nvSpPr>
        <p:spPr>
          <a:xfrm>
            <a:off x="3074767" y="4738149"/>
            <a:ext cx="900000" cy="627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B9CF1A9-6B21-DF4B-A44F-4B54F32852E3}"/>
              </a:ext>
            </a:extLst>
          </p:cNvPr>
          <p:cNvSpPr/>
          <p:nvPr/>
        </p:nvSpPr>
        <p:spPr>
          <a:xfrm>
            <a:off x="3974768" y="4738149"/>
            <a:ext cx="900000" cy="627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5EB731-8B26-D74D-B7D8-44FC3DF5257C}"/>
              </a:ext>
            </a:extLst>
          </p:cNvPr>
          <p:cNvSpPr txBox="1"/>
          <p:nvPr/>
        </p:nvSpPr>
        <p:spPr>
          <a:xfrm>
            <a:off x="3649197" y="3901947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£10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E5F064-9CE0-EF4D-9286-B487EA8AB8C2}"/>
              </a:ext>
            </a:extLst>
          </p:cNvPr>
          <p:cNvSpPr txBox="1"/>
          <p:nvPr/>
        </p:nvSpPr>
        <p:spPr>
          <a:xfrm>
            <a:off x="1482050" y="472551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2A474B8-E54F-4744-9C58-F9EAF1061157}"/>
              </a:ext>
            </a:extLst>
          </p:cNvPr>
          <p:cNvSpPr txBox="1"/>
          <p:nvPr/>
        </p:nvSpPr>
        <p:spPr>
          <a:xfrm>
            <a:off x="2382050" y="472551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8F116A3-3FD5-9447-ABB2-CDF943A4698F}"/>
              </a:ext>
            </a:extLst>
          </p:cNvPr>
          <p:cNvSpPr txBox="1"/>
          <p:nvPr/>
        </p:nvSpPr>
        <p:spPr>
          <a:xfrm>
            <a:off x="3282050" y="472551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4175122-30FC-7A45-8D77-F2C3464DD0AB}"/>
              </a:ext>
            </a:extLst>
          </p:cNvPr>
          <p:cNvSpPr txBox="1"/>
          <p:nvPr/>
        </p:nvSpPr>
        <p:spPr>
          <a:xfrm>
            <a:off x="4182050" y="472551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6D96589-133B-1647-9141-47F32695E570}"/>
              </a:ext>
            </a:extLst>
          </p:cNvPr>
          <p:cNvSpPr txBox="1"/>
          <p:nvPr/>
        </p:nvSpPr>
        <p:spPr>
          <a:xfrm>
            <a:off x="2736944" y="2909388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£20</a:t>
            </a:r>
          </a:p>
        </p:txBody>
      </p:sp>
      <p:sp>
        <p:nvSpPr>
          <p:cNvPr id="40" name="Right Brace 39">
            <a:extLst>
              <a:ext uri="{FF2B5EF4-FFF2-40B4-BE49-F238E27FC236}">
                <a16:creationId xmlns:a16="http://schemas.microsoft.com/office/drawing/2014/main" id="{6A8020CD-5990-E046-8BB1-9FCDFA9E022B}"/>
              </a:ext>
            </a:extLst>
          </p:cNvPr>
          <p:cNvSpPr/>
          <p:nvPr/>
        </p:nvSpPr>
        <p:spPr>
          <a:xfrm rot="5400000">
            <a:off x="1589205" y="5209264"/>
            <a:ext cx="271118" cy="90000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58D4DF-1F29-744B-82CD-990B753B29DC}"/>
              </a:ext>
            </a:extLst>
          </p:cNvPr>
          <p:cNvSpPr txBox="1"/>
          <p:nvPr/>
        </p:nvSpPr>
        <p:spPr>
          <a:xfrm>
            <a:off x="1561097" y="5692869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1C7289B-067C-444C-A74A-2495ECC433ED}"/>
              </a:ext>
            </a:extLst>
          </p:cNvPr>
          <p:cNvSpPr txBox="1"/>
          <p:nvPr/>
        </p:nvSpPr>
        <p:spPr>
          <a:xfrm>
            <a:off x="1476939" y="569017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CD46409-CFF3-854E-9FD7-229DA4BCB187}"/>
                  </a:ext>
                </a:extLst>
              </p:cNvPr>
              <p:cNvSpPr txBox="1"/>
              <p:nvPr/>
            </p:nvSpPr>
            <p:spPr>
              <a:xfrm>
                <a:off x="7896555" y="4067600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£5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CD46409-CFF3-854E-9FD7-229DA4BCB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555" y="4067600"/>
                <a:ext cx="793807" cy="588110"/>
              </a:xfrm>
              <a:prstGeom prst="rect">
                <a:avLst/>
              </a:prstGeom>
              <a:blipFill>
                <a:blip r:embed="rId10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3ED5D5A-BBFD-4B4A-A21E-10A3AD9A52C9}"/>
                  </a:ext>
                </a:extLst>
              </p:cNvPr>
              <p:cNvSpPr txBox="1"/>
              <p:nvPr/>
            </p:nvSpPr>
            <p:spPr>
              <a:xfrm>
                <a:off x="6803092" y="4079353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£20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3ED5D5A-BBFD-4B4A-A21E-10A3AD9A52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092" y="4079353"/>
                <a:ext cx="1173719" cy="588110"/>
              </a:xfrm>
              <a:prstGeom prst="rect">
                <a:avLst/>
              </a:prstGeom>
              <a:blipFill>
                <a:blip r:embed="rId11"/>
                <a:stretch>
                  <a:fillRect l="-7447" r="-6383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3FB4461A-CB8F-4C5E-98E2-46B46D1C9D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21" y="923486"/>
            <a:ext cx="5913633" cy="1676545"/>
          </a:xfrm>
          <a:prstGeom prst="rect">
            <a:avLst/>
          </a:prstGeom>
        </p:spPr>
      </p:pic>
      <p:pic>
        <p:nvPicPr>
          <p:cNvPr id="45" name="Picture 2" descr="Sweater Clip Art - Jumper Clipart - 600x486 PNG Download - PNGkit">
            <a:extLst>
              <a:ext uri="{FF2B5EF4-FFF2-40B4-BE49-F238E27FC236}">
                <a16:creationId xmlns:a16="http://schemas.microsoft.com/office/drawing/2014/main" id="{FF14BD57-10FA-4605-91E6-B13A2CF0E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050" y="2049478"/>
            <a:ext cx="1120033" cy="77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Winter Hat clip art Free vector in Open office drawing svg ( .svg ) vector  illustration graphic art design format format for free download 104.55KB">
            <a:extLst>
              <a:ext uri="{FF2B5EF4-FFF2-40B4-BE49-F238E27FC236}">
                <a16:creationId xmlns:a16="http://schemas.microsoft.com/office/drawing/2014/main" id="{6DC8E11D-2EEE-49AF-B23C-36F31C8B2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7916">
            <a:off x="5239257" y="2048096"/>
            <a:ext cx="375278" cy="32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C17A76-530A-4D93-9963-5E3550EC2F3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27708"/>
            <a:ext cx="9754445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36" grpId="0" animBg="1"/>
      <p:bldP spid="38" grpId="0"/>
      <p:bldP spid="43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5" grpId="0"/>
      <p:bldP spid="39" grpId="0"/>
      <p:bldP spid="40" grpId="0" animBg="1"/>
      <p:bldP spid="41" grpId="0"/>
      <p:bldP spid="41" grpId="1"/>
      <p:bldP spid="44" grpId="0"/>
      <p:bldP spid="46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Tom gave Kim ____ sweets.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/>
              <p:nvPr/>
            </p:nvSpPr>
            <p:spPr>
              <a:xfrm>
                <a:off x="7701349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14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3535085"/>
                <a:ext cx="793807" cy="588110"/>
              </a:xfrm>
              <a:prstGeom prst="rect">
                <a:avLst/>
              </a:prstGeom>
              <a:blipFill>
                <a:blip r:embed="rId5"/>
                <a:stretch>
                  <a:fillRect r="-9924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/>
              <p:nvPr/>
            </p:nvSpPr>
            <p:spPr>
              <a:xfrm>
                <a:off x="6564432" y="3546838"/>
                <a:ext cx="124264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10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4432" y="3546838"/>
                <a:ext cx="1242648" cy="588110"/>
              </a:xfrm>
              <a:prstGeom prst="rect">
                <a:avLst/>
              </a:prstGeom>
              <a:blipFill>
                <a:blip r:embed="rId6"/>
                <a:stretch>
                  <a:fillRect l="-7843" r="-6373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8169586" y="613568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4D5B9B6-C242-A542-9567-C3585BB3BAA9}"/>
              </a:ext>
            </a:extLst>
          </p:cNvPr>
          <p:cNvSpPr/>
          <p:nvPr/>
        </p:nvSpPr>
        <p:spPr>
          <a:xfrm>
            <a:off x="1682215" y="3952636"/>
            <a:ext cx="3456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ight Brace 77">
            <a:extLst>
              <a:ext uri="{FF2B5EF4-FFF2-40B4-BE49-F238E27FC236}">
                <a16:creationId xmlns:a16="http://schemas.microsoft.com/office/drawing/2014/main" id="{9474FAFE-EC5C-3F46-AF5C-846E64F1523E}"/>
              </a:ext>
            </a:extLst>
          </p:cNvPr>
          <p:cNvSpPr/>
          <p:nvPr/>
        </p:nvSpPr>
        <p:spPr>
          <a:xfrm rot="16200000">
            <a:off x="3284617" y="1960864"/>
            <a:ext cx="271118" cy="346269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6FD54EC-DB9A-1545-86EE-FF634EEF9E78}"/>
              </a:ext>
            </a:extLst>
          </p:cNvPr>
          <p:cNvSpPr txBox="1"/>
          <p:nvPr/>
        </p:nvSpPr>
        <p:spPr>
          <a:xfrm>
            <a:off x="3162390" y="289566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2F81CB-4EFC-634B-BA3B-9867859CF4AF}"/>
              </a:ext>
            </a:extLst>
          </p:cNvPr>
          <p:cNvSpPr txBox="1"/>
          <p:nvPr/>
        </p:nvSpPr>
        <p:spPr>
          <a:xfrm>
            <a:off x="1032988" y="3946404"/>
            <a:ext cx="6607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Kim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0DB615-5AF5-B443-8E03-D0D3B498076B}"/>
              </a:ext>
            </a:extLst>
          </p:cNvPr>
          <p:cNvSpPr txBox="1"/>
          <p:nvPr/>
        </p:nvSpPr>
        <p:spPr>
          <a:xfrm>
            <a:off x="978614" y="4895405"/>
            <a:ext cx="71513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Tom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C52A886-3011-6446-9024-6A0E7214733A}"/>
              </a:ext>
            </a:extLst>
          </p:cNvPr>
          <p:cNvCxnSpPr/>
          <p:nvPr/>
        </p:nvCxnSpPr>
        <p:spPr>
          <a:xfrm>
            <a:off x="1682215" y="3754265"/>
            <a:ext cx="0" cy="20405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AB1129EF-D9BB-854F-91A2-56D67C3F364A}"/>
              </a:ext>
            </a:extLst>
          </p:cNvPr>
          <p:cNvSpPr/>
          <p:nvPr/>
        </p:nvSpPr>
        <p:spPr>
          <a:xfrm>
            <a:off x="1683472" y="4888212"/>
            <a:ext cx="14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B2CA17-18B4-2749-AE0B-33F61457DA92}"/>
              </a:ext>
            </a:extLst>
          </p:cNvPr>
          <p:cNvSpPr/>
          <p:nvPr/>
        </p:nvSpPr>
        <p:spPr>
          <a:xfrm>
            <a:off x="4143521" y="3952636"/>
            <a:ext cx="1008000" cy="627017"/>
          </a:xfrm>
          <a:prstGeom prst="rect">
            <a:avLst/>
          </a:prstGeom>
          <a:pattFill prst="wdUpDiag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9D038D4-2412-014A-A59C-5E77A13689A5}"/>
              </a:ext>
            </a:extLst>
          </p:cNvPr>
          <p:cNvSpPr/>
          <p:nvPr/>
        </p:nvSpPr>
        <p:spPr>
          <a:xfrm>
            <a:off x="3123472" y="4888212"/>
            <a:ext cx="1008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45D6407-D7A1-1141-B392-420027F5E07B}"/>
              </a:ext>
            </a:extLst>
          </p:cNvPr>
          <p:cNvCxnSpPr/>
          <p:nvPr/>
        </p:nvCxnSpPr>
        <p:spPr>
          <a:xfrm>
            <a:off x="4140817" y="3797364"/>
            <a:ext cx="0" cy="204053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ight Brace 34">
            <a:extLst>
              <a:ext uri="{FF2B5EF4-FFF2-40B4-BE49-F238E27FC236}">
                <a16:creationId xmlns:a16="http://schemas.microsoft.com/office/drawing/2014/main" id="{ABC08608-81E2-8541-9AB4-632DCDCB4D2E}"/>
              </a:ext>
            </a:extLst>
          </p:cNvPr>
          <p:cNvSpPr/>
          <p:nvPr/>
        </p:nvSpPr>
        <p:spPr>
          <a:xfrm rot="5400000">
            <a:off x="2281941" y="4961764"/>
            <a:ext cx="271118" cy="144000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6BAFE34-F32D-AD48-8F68-57F86FC129C7}"/>
              </a:ext>
            </a:extLst>
          </p:cNvPr>
          <p:cNvSpPr txBox="1"/>
          <p:nvPr/>
        </p:nvSpPr>
        <p:spPr>
          <a:xfrm>
            <a:off x="2173662" y="568516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346D60-B7B3-4744-815F-A55C21E3099A}"/>
              </a:ext>
            </a:extLst>
          </p:cNvPr>
          <p:cNvSpPr txBox="1"/>
          <p:nvPr/>
        </p:nvSpPr>
        <p:spPr>
          <a:xfrm>
            <a:off x="3458503" y="4907184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047AC40-FDA3-6E4F-91CB-DB57C6E31431}"/>
              </a:ext>
            </a:extLst>
          </p:cNvPr>
          <p:cNvCxnSpPr>
            <a:cxnSpLocks/>
          </p:cNvCxnSpPr>
          <p:nvPr/>
        </p:nvCxnSpPr>
        <p:spPr>
          <a:xfrm rot="16200000">
            <a:off x="4143742" y="3662683"/>
            <a:ext cx="0" cy="2040539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F898872-0CE2-44C6-ABB5-957F7101B709}"/>
                  </a:ext>
                </a:extLst>
              </p:cNvPr>
              <p:cNvSpPr txBox="1"/>
              <p:nvPr/>
            </p:nvSpPr>
            <p:spPr>
              <a:xfrm>
                <a:off x="7701349" y="4134354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F898872-0CE2-44C6-ABB5-957F7101B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4134354"/>
                <a:ext cx="638316" cy="588110"/>
              </a:xfrm>
              <a:prstGeom prst="rect">
                <a:avLst/>
              </a:prstGeom>
              <a:blipFill>
                <a:blip r:embed="rId7"/>
                <a:stretch>
                  <a:fillRect r="-13333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B28A5D3-D91C-4456-8D96-D09E1780018F}"/>
                  </a:ext>
                </a:extLst>
              </p:cNvPr>
              <p:cNvSpPr txBox="1"/>
              <p:nvPr/>
            </p:nvSpPr>
            <p:spPr>
              <a:xfrm>
                <a:off x="6701315" y="4146107"/>
                <a:ext cx="108715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 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B28A5D3-D91C-4456-8D96-D09E17800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315" y="4146107"/>
                <a:ext cx="1087157" cy="588110"/>
              </a:xfrm>
              <a:prstGeom prst="rect">
                <a:avLst/>
              </a:prstGeom>
              <a:blipFill>
                <a:blip r:embed="rId8"/>
                <a:stretch>
                  <a:fillRect l="-8380" r="-1117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870EA8ED-2DC9-4360-A5B5-8ACF7863DAEA}"/>
              </a:ext>
            </a:extLst>
          </p:cNvPr>
          <p:cNvSpPr txBox="1"/>
          <p:nvPr/>
        </p:nvSpPr>
        <p:spPr>
          <a:xfrm>
            <a:off x="3452091" y="488847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16FA806-8326-4C26-AC92-52160AF76B2E}"/>
              </a:ext>
            </a:extLst>
          </p:cNvPr>
          <p:cNvSpPr txBox="1"/>
          <p:nvPr/>
        </p:nvSpPr>
        <p:spPr>
          <a:xfrm>
            <a:off x="4057549" y="449104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2AF8F99A-2503-49AD-94C4-E4FF167D63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27708"/>
            <a:ext cx="9754445" cy="89619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A73A4480-2D70-43D1-9E9E-BB36265B05A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571" y="1017895"/>
            <a:ext cx="515827" cy="72881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287E342-029F-47EE-A766-CBDB4AE4BA5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12015" y="1251620"/>
            <a:ext cx="487577" cy="688899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0B3F1D5-FAAB-42E9-95F9-160FC751D21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7250" flipH="1">
            <a:off x="4282153" y="844346"/>
            <a:ext cx="487577" cy="688899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5AB89D90-EB6B-4ADA-8064-ABEF874293F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418" y="636083"/>
            <a:ext cx="979695" cy="138421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6DA34EA-5A52-4BEC-B207-E0000A95694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0761" y="908813"/>
            <a:ext cx="4517528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0" grpId="0"/>
      <p:bldP spid="41" grpId="0"/>
      <p:bldP spid="71" grpId="0"/>
      <p:bldP spid="74" grpId="0" animBg="1"/>
      <p:bldP spid="78" grpId="0" animBg="1"/>
      <p:bldP spid="82" grpId="0"/>
      <p:bldP spid="27" grpId="0"/>
      <p:bldP spid="29" grpId="0"/>
      <p:bldP spid="31" grpId="0" animBg="1"/>
      <p:bldP spid="32" grpId="0" animBg="1"/>
      <p:bldP spid="33" grpId="0" animBg="1"/>
      <p:bldP spid="35" grpId="0" animBg="1"/>
      <p:bldP spid="36" grpId="0"/>
      <p:bldP spid="38" grpId="0"/>
      <p:bldP spid="38" grpId="1"/>
      <p:bldP spid="30" grpId="0"/>
      <p:bldP spid="43" grpId="0"/>
      <p:bldP spid="44" grpId="0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Bea has ____ more chickens than Ciaran.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5739213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CC54BCD-EA0D-524C-A77B-27360FE79506}"/>
                  </a:ext>
                </a:extLst>
              </p:cNvPr>
              <p:cNvSpPr txBox="1"/>
              <p:nvPr/>
            </p:nvSpPr>
            <p:spPr>
              <a:xfrm>
                <a:off x="6894202" y="3272000"/>
                <a:ext cx="132921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120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65</a:t>
                </a:r>
                <a:endParaRPr lang="en-GB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CC54BCD-EA0D-524C-A77B-27360FE79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4202" y="3272000"/>
                <a:ext cx="1329210" cy="588110"/>
              </a:xfrm>
              <a:prstGeom prst="rect">
                <a:avLst/>
              </a:prstGeom>
              <a:blipFill>
                <a:blip r:embed="rId5"/>
                <a:stretch>
                  <a:fillRect l="-7339" r="-5505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1C13F05-83B8-8943-90CA-BE7EDF0B8179}"/>
                  </a:ext>
                </a:extLst>
              </p:cNvPr>
              <p:cNvSpPr txBox="1"/>
              <p:nvPr/>
            </p:nvSpPr>
            <p:spPr>
              <a:xfrm>
                <a:off x="8268614" y="3258987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55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1C13F05-83B8-8943-90CA-BE7EDF0B8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8614" y="3258987"/>
                <a:ext cx="793807" cy="588110"/>
              </a:xfrm>
              <a:prstGeom prst="rect">
                <a:avLst/>
              </a:prstGeom>
              <a:blipFill>
                <a:blip r:embed="rId6"/>
                <a:stretch>
                  <a:fillRect r="-9924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le 43">
            <a:extLst>
              <a:ext uri="{FF2B5EF4-FFF2-40B4-BE49-F238E27FC236}">
                <a16:creationId xmlns:a16="http://schemas.microsoft.com/office/drawing/2014/main" id="{6AE23F44-0EB6-8045-8CCA-2C5B262238F7}"/>
              </a:ext>
            </a:extLst>
          </p:cNvPr>
          <p:cNvSpPr/>
          <p:nvPr/>
        </p:nvSpPr>
        <p:spPr>
          <a:xfrm>
            <a:off x="1189266" y="3455256"/>
            <a:ext cx="3353753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3414CB2-7342-D846-91B1-45564DAF576C}"/>
              </a:ext>
            </a:extLst>
          </p:cNvPr>
          <p:cNvSpPr txBox="1"/>
          <p:nvPr/>
        </p:nvSpPr>
        <p:spPr>
          <a:xfrm>
            <a:off x="3044393" y="4856357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DEFD4A6-4204-024A-9AE9-5DD1C6B0B9F8}"/>
              </a:ext>
            </a:extLst>
          </p:cNvPr>
          <p:cNvSpPr txBox="1"/>
          <p:nvPr/>
        </p:nvSpPr>
        <p:spPr>
          <a:xfrm>
            <a:off x="369153" y="3388606"/>
            <a:ext cx="790601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Annie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A3698EE-F028-F444-8F2B-4B2F35FD4451}"/>
              </a:ext>
            </a:extLst>
          </p:cNvPr>
          <p:cNvCxnSpPr>
            <a:cxnSpLocks/>
          </p:cNvCxnSpPr>
          <p:nvPr/>
        </p:nvCxnSpPr>
        <p:spPr>
          <a:xfrm flipH="1">
            <a:off x="1191043" y="3399114"/>
            <a:ext cx="1" cy="2654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0CC1E6A6-C1C7-0243-AFA2-4BE660DB6747}"/>
              </a:ext>
            </a:extLst>
          </p:cNvPr>
          <p:cNvSpPr txBox="1"/>
          <p:nvPr/>
        </p:nvSpPr>
        <p:spPr>
          <a:xfrm>
            <a:off x="582944" y="4413741"/>
            <a:ext cx="57580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Bea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581674-8058-DD4F-B19B-1A074160DD38}"/>
              </a:ext>
            </a:extLst>
          </p:cNvPr>
          <p:cNvSpPr txBox="1"/>
          <p:nvPr/>
        </p:nvSpPr>
        <p:spPr>
          <a:xfrm>
            <a:off x="311476" y="5448391"/>
            <a:ext cx="84625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Ciaran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C4AA6B5-9FF1-8043-8862-D273658F79C9}"/>
              </a:ext>
            </a:extLst>
          </p:cNvPr>
          <p:cNvSpPr/>
          <p:nvPr/>
        </p:nvSpPr>
        <p:spPr>
          <a:xfrm>
            <a:off x="1189267" y="4449386"/>
            <a:ext cx="2401384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2F5495A-6384-6B4D-B82D-1516014E7ECB}"/>
              </a:ext>
            </a:extLst>
          </p:cNvPr>
          <p:cNvSpPr/>
          <p:nvPr/>
        </p:nvSpPr>
        <p:spPr>
          <a:xfrm>
            <a:off x="1189267" y="5453032"/>
            <a:ext cx="1558698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478C81C-C6A9-4246-AA9E-B6695A5CEAA3}"/>
              </a:ext>
            </a:extLst>
          </p:cNvPr>
          <p:cNvSpPr txBox="1"/>
          <p:nvPr/>
        </p:nvSpPr>
        <p:spPr>
          <a:xfrm>
            <a:off x="3836631" y="4265199"/>
            <a:ext cx="44435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65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C416319F-8206-DD4D-80E2-EAB17653485D}"/>
              </a:ext>
            </a:extLst>
          </p:cNvPr>
          <p:cNvCxnSpPr>
            <a:cxnSpLocks/>
          </p:cNvCxnSpPr>
          <p:nvPr/>
        </p:nvCxnSpPr>
        <p:spPr>
          <a:xfrm flipH="1" flipV="1">
            <a:off x="3619800" y="4756419"/>
            <a:ext cx="923221" cy="1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153970C0-F8BF-454F-ABBA-D8804D6C45C9}"/>
              </a:ext>
            </a:extLst>
          </p:cNvPr>
          <p:cNvSpPr txBox="1"/>
          <p:nvPr/>
        </p:nvSpPr>
        <p:spPr>
          <a:xfrm>
            <a:off x="3425038" y="5304143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120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3E90880-4A01-44C4-A03C-E5D7CE13E53E}"/>
              </a:ext>
            </a:extLst>
          </p:cNvPr>
          <p:cNvCxnSpPr>
            <a:cxnSpLocks/>
          </p:cNvCxnSpPr>
          <p:nvPr/>
        </p:nvCxnSpPr>
        <p:spPr>
          <a:xfrm flipH="1">
            <a:off x="2793011" y="5796721"/>
            <a:ext cx="1757159" cy="1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B09620B-C435-4E37-B10A-F8E810B06EB1}"/>
              </a:ext>
            </a:extLst>
          </p:cNvPr>
          <p:cNvCxnSpPr>
            <a:cxnSpLocks/>
          </p:cNvCxnSpPr>
          <p:nvPr/>
        </p:nvCxnSpPr>
        <p:spPr>
          <a:xfrm flipH="1">
            <a:off x="2748370" y="5301649"/>
            <a:ext cx="842281" cy="1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AA6F0995-35BA-4570-B3B3-503D49CF781C}"/>
              </a:ext>
            </a:extLst>
          </p:cNvPr>
          <p:cNvSpPr txBox="1"/>
          <p:nvPr/>
        </p:nvSpPr>
        <p:spPr>
          <a:xfrm>
            <a:off x="3009841" y="4862274"/>
            <a:ext cx="44435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55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A4918DF1-7669-4592-9A37-ECCF68C249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7708"/>
            <a:ext cx="9754445" cy="8961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AECB8F-C236-4434-B606-67C956CE96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950" y="962316"/>
            <a:ext cx="6901270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  <p:bldP spid="42" grpId="0"/>
      <p:bldP spid="43" grpId="0"/>
      <p:bldP spid="44" grpId="0" animBg="1"/>
      <p:bldP spid="46" grpId="0"/>
      <p:bldP spid="46" grpId="1"/>
      <p:bldP spid="47" grpId="0"/>
      <p:bldP spid="50" grpId="0"/>
      <p:bldP spid="51" grpId="0"/>
      <p:bldP spid="52" grpId="0" animBg="1"/>
      <p:bldP spid="55" grpId="0" animBg="1"/>
      <p:bldP spid="62" grpId="0"/>
      <p:bldP spid="54" grpId="0"/>
      <p:bldP spid="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 book costs _____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F5DF5B7-9C56-EB4F-81C8-4A7DA3DC4FCF}"/>
              </a:ext>
            </a:extLst>
          </p:cNvPr>
          <p:cNvSpPr/>
          <p:nvPr/>
        </p:nvSpPr>
        <p:spPr>
          <a:xfrm>
            <a:off x="1189267" y="3783063"/>
            <a:ext cx="540000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35D6555-F19F-4F49-B8EB-BBDEB65FF8E9}"/>
              </a:ext>
            </a:extLst>
          </p:cNvPr>
          <p:cNvSpPr txBox="1"/>
          <p:nvPr/>
        </p:nvSpPr>
        <p:spPr>
          <a:xfrm>
            <a:off x="1309743" y="3747578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" name="Right Brace 91">
            <a:extLst>
              <a:ext uri="{FF2B5EF4-FFF2-40B4-BE49-F238E27FC236}">
                <a16:creationId xmlns:a16="http://schemas.microsoft.com/office/drawing/2014/main" id="{F07F7FB8-30F1-EB45-A760-34E483CCD286}"/>
              </a:ext>
            </a:extLst>
          </p:cNvPr>
          <p:cNvSpPr/>
          <p:nvPr/>
        </p:nvSpPr>
        <p:spPr>
          <a:xfrm rot="16200000">
            <a:off x="2020516" y="2805145"/>
            <a:ext cx="143407" cy="178488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7229239" y="3190873"/>
                <a:ext cx="116410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£15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9239" y="3190873"/>
                <a:ext cx="1164101" cy="588110"/>
              </a:xfrm>
              <a:prstGeom prst="rect">
                <a:avLst/>
              </a:prstGeom>
              <a:blipFill>
                <a:blip r:embed="rId5"/>
                <a:stretch>
                  <a:fillRect l="-8377" r="-6806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8253911" y="3167973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£30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3911" y="3167973"/>
                <a:ext cx="949299" cy="588110"/>
              </a:xfrm>
              <a:prstGeom prst="rect">
                <a:avLst/>
              </a:prstGeom>
              <a:blipFill>
                <a:blip r:embed="rId6"/>
                <a:stretch>
                  <a:fillRect r="-7692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/>
              <p:nvPr/>
            </p:nvSpPr>
            <p:spPr>
              <a:xfrm>
                <a:off x="6896546" y="3892251"/>
                <a:ext cx="148470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£36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£30</a:t>
                </a: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6546" y="3892251"/>
                <a:ext cx="1484702" cy="588110"/>
              </a:xfrm>
              <a:prstGeom prst="rect">
                <a:avLst/>
              </a:prstGeom>
              <a:blipFill>
                <a:blip r:embed="rId7"/>
                <a:stretch>
                  <a:fillRect l="-6148" r="-4918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/>
              <p:nvPr/>
            </p:nvSpPr>
            <p:spPr>
              <a:xfrm>
                <a:off x="8263398" y="3856968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£6</a:t>
                </a: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3856968"/>
                <a:ext cx="793807" cy="588110"/>
              </a:xfrm>
              <a:prstGeom prst="rect">
                <a:avLst/>
              </a:prstGeom>
              <a:blipFill>
                <a:blip r:embed="rId8"/>
                <a:stretch>
                  <a:fillRect r="-10000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8144136-9F89-934F-83DC-58174DB8A4DC}"/>
                  </a:ext>
                </a:extLst>
              </p:cNvPr>
              <p:cNvSpPr txBox="1"/>
              <p:nvPr/>
            </p:nvSpPr>
            <p:spPr>
              <a:xfrm>
                <a:off x="6982430" y="4580684"/>
                <a:ext cx="132921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£15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£6</a:t>
                </a: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8144136-9F89-934F-83DC-58174DB8A4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2430" y="4580684"/>
                <a:ext cx="1329210" cy="588110"/>
              </a:xfrm>
              <a:prstGeom prst="rect">
                <a:avLst/>
              </a:prstGeom>
              <a:blipFill>
                <a:blip r:embed="rId9"/>
                <a:stretch>
                  <a:fillRect l="-6881" r="-5963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C1F307C-DA23-DC46-B9FE-60203E581A46}"/>
                  </a:ext>
                </a:extLst>
              </p:cNvPr>
              <p:cNvSpPr txBox="1"/>
              <p:nvPr/>
            </p:nvSpPr>
            <p:spPr>
              <a:xfrm>
                <a:off x="8263398" y="4579691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£9</a:t>
                </a: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C1F307C-DA23-DC46-B9FE-60203E581A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4579691"/>
                <a:ext cx="793807" cy="588110"/>
              </a:xfrm>
              <a:prstGeom prst="rect">
                <a:avLst/>
              </a:prstGeom>
              <a:blipFill>
                <a:blip r:embed="rId10"/>
                <a:stretch>
                  <a:fillRect r="-10000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TextBox 101">
            <a:extLst>
              <a:ext uri="{FF2B5EF4-FFF2-40B4-BE49-F238E27FC236}">
                <a16:creationId xmlns:a16="http://schemas.microsoft.com/office/drawing/2014/main" id="{5EDA0602-E6E8-9F4E-8D83-93D927159496}"/>
              </a:ext>
            </a:extLst>
          </p:cNvPr>
          <p:cNvSpPr txBox="1"/>
          <p:nvPr/>
        </p:nvSpPr>
        <p:spPr>
          <a:xfrm>
            <a:off x="8849904" y="6146894"/>
            <a:ext cx="88357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£4.50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ED43D9B-8E38-F54F-9F55-209B86575635}"/>
              </a:ext>
            </a:extLst>
          </p:cNvPr>
          <p:cNvSpPr txBox="1"/>
          <p:nvPr/>
        </p:nvSpPr>
        <p:spPr>
          <a:xfrm>
            <a:off x="1845321" y="3055486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£15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593449E-5C76-4DB5-83D1-55E112895756}"/>
              </a:ext>
            </a:extLst>
          </p:cNvPr>
          <p:cNvSpPr/>
          <p:nvPr/>
        </p:nvSpPr>
        <p:spPr>
          <a:xfrm>
            <a:off x="1726965" y="3783063"/>
            <a:ext cx="540000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1BAE416-7418-4661-9361-B3DD3ECC3C2F}"/>
              </a:ext>
            </a:extLst>
          </p:cNvPr>
          <p:cNvSpPr/>
          <p:nvPr/>
        </p:nvSpPr>
        <p:spPr>
          <a:xfrm>
            <a:off x="2264663" y="3783063"/>
            <a:ext cx="720000" cy="54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0BF21C4-82AD-48F2-8F74-8A2B88355FA1}"/>
              </a:ext>
            </a:extLst>
          </p:cNvPr>
          <p:cNvSpPr/>
          <p:nvPr/>
        </p:nvSpPr>
        <p:spPr>
          <a:xfrm>
            <a:off x="1186965" y="5006456"/>
            <a:ext cx="540000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823212B-3668-4FD3-A547-1A82BCB49369}"/>
              </a:ext>
            </a:extLst>
          </p:cNvPr>
          <p:cNvSpPr/>
          <p:nvPr/>
        </p:nvSpPr>
        <p:spPr>
          <a:xfrm>
            <a:off x="1724663" y="5006456"/>
            <a:ext cx="540000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49CE711-1D66-4D1E-A585-F051E6872E73}"/>
              </a:ext>
            </a:extLst>
          </p:cNvPr>
          <p:cNvSpPr/>
          <p:nvPr/>
        </p:nvSpPr>
        <p:spPr>
          <a:xfrm>
            <a:off x="3342361" y="5006456"/>
            <a:ext cx="720000" cy="54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A829B96-85AA-4300-84A6-6F7882525CD0}"/>
              </a:ext>
            </a:extLst>
          </p:cNvPr>
          <p:cNvSpPr/>
          <p:nvPr/>
        </p:nvSpPr>
        <p:spPr>
          <a:xfrm>
            <a:off x="2264663" y="5006456"/>
            <a:ext cx="540000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79F4512-3938-4CEE-B7CB-DC9BD507A762}"/>
              </a:ext>
            </a:extLst>
          </p:cNvPr>
          <p:cNvSpPr/>
          <p:nvPr/>
        </p:nvSpPr>
        <p:spPr>
          <a:xfrm>
            <a:off x="2802361" y="5006456"/>
            <a:ext cx="540000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CC135E7-4C47-42FE-B6A8-D6EDEAB7C04B}"/>
              </a:ext>
            </a:extLst>
          </p:cNvPr>
          <p:cNvSpPr/>
          <p:nvPr/>
        </p:nvSpPr>
        <p:spPr>
          <a:xfrm>
            <a:off x="4054782" y="5006456"/>
            <a:ext cx="720000" cy="54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305A880-E0DC-4A51-9C2B-6EDCD1A5B01D}"/>
              </a:ext>
            </a:extLst>
          </p:cNvPr>
          <p:cNvSpPr/>
          <p:nvPr/>
        </p:nvSpPr>
        <p:spPr>
          <a:xfrm>
            <a:off x="4767203" y="5006456"/>
            <a:ext cx="720000" cy="54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0335EA45-044B-43D7-BACB-BD172CB73225}"/>
              </a:ext>
            </a:extLst>
          </p:cNvPr>
          <p:cNvSpPr/>
          <p:nvPr/>
        </p:nvSpPr>
        <p:spPr>
          <a:xfrm rot="5400000">
            <a:off x="3263899" y="3488820"/>
            <a:ext cx="143407" cy="430320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9E70C91-488B-4C3E-9E2A-E70BEAD988FD}"/>
              </a:ext>
            </a:extLst>
          </p:cNvPr>
          <p:cNvSpPr txBox="1"/>
          <p:nvPr/>
        </p:nvSpPr>
        <p:spPr>
          <a:xfrm>
            <a:off x="3048504" y="5698809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£36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B65E3BC-22A3-4610-9468-610721B81BF6}"/>
              </a:ext>
            </a:extLst>
          </p:cNvPr>
          <p:cNvSpPr/>
          <p:nvPr/>
        </p:nvSpPr>
        <p:spPr>
          <a:xfrm>
            <a:off x="2984250" y="3783063"/>
            <a:ext cx="540000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0" name="Right Brace 69">
            <a:extLst>
              <a:ext uri="{FF2B5EF4-FFF2-40B4-BE49-F238E27FC236}">
                <a16:creationId xmlns:a16="http://schemas.microsoft.com/office/drawing/2014/main" id="{8ECDDF68-9E9C-4574-A64C-82EE969F4AA4}"/>
              </a:ext>
            </a:extLst>
          </p:cNvPr>
          <p:cNvSpPr/>
          <p:nvPr/>
        </p:nvSpPr>
        <p:spPr>
          <a:xfrm rot="16200000">
            <a:off x="3815499" y="2805145"/>
            <a:ext cx="143407" cy="178488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09BBA45-F6E6-4CB9-9CE8-3902C1741BEF}"/>
              </a:ext>
            </a:extLst>
          </p:cNvPr>
          <p:cNvSpPr txBox="1"/>
          <p:nvPr/>
        </p:nvSpPr>
        <p:spPr>
          <a:xfrm>
            <a:off x="3640304" y="3055486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£15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2C09DD5-7C1D-4445-A983-F592AA1E6026}"/>
              </a:ext>
            </a:extLst>
          </p:cNvPr>
          <p:cNvSpPr/>
          <p:nvPr/>
        </p:nvSpPr>
        <p:spPr>
          <a:xfrm>
            <a:off x="3521948" y="3783063"/>
            <a:ext cx="540000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B0A6A15-2CFA-47C2-8830-D9BAB0459CD4}"/>
              </a:ext>
            </a:extLst>
          </p:cNvPr>
          <p:cNvSpPr/>
          <p:nvPr/>
        </p:nvSpPr>
        <p:spPr>
          <a:xfrm>
            <a:off x="4059646" y="3783063"/>
            <a:ext cx="720000" cy="54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BE43147-C26F-48B8-B7C5-BCB1035614AC}"/>
              </a:ext>
            </a:extLst>
          </p:cNvPr>
          <p:cNvSpPr txBox="1"/>
          <p:nvPr/>
        </p:nvSpPr>
        <p:spPr>
          <a:xfrm>
            <a:off x="4924416" y="4980739"/>
            <a:ext cx="44435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Right Brace 80">
            <a:extLst>
              <a:ext uri="{FF2B5EF4-FFF2-40B4-BE49-F238E27FC236}">
                <a16:creationId xmlns:a16="http://schemas.microsoft.com/office/drawing/2014/main" id="{1184921A-B83D-4CF8-BF22-FF60234F62AA}"/>
              </a:ext>
            </a:extLst>
          </p:cNvPr>
          <p:cNvSpPr/>
          <p:nvPr/>
        </p:nvSpPr>
        <p:spPr>
          <a:xfrm rot="16200000">
            <a:off x="2903821" y="3130690"/>
            <a:ext cx="143407" cy="357854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4B502AB-BBAA-4A5F-996F-67F87F1BAC23}"/>
              </a:ext>
            </a:extLst>
          </p:cNvPr>
          <p:cNvSpPr txBox="1"/>
          <p:nvPr/>
        </p:nvSpPr>
        <p:spPr>
          <a:xfrm>
            <a:off x="2651327" y="4323063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£30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20DC65D-66FA-49B6-A8BC-A8C652DAA867}"/>
              </a:ext>
            </a:extLst>
          </p:cNvPr>
          <p:cNvSpPr txBox="1"/>
          <p:nvPr/>
        </p:nvSpPr>
        <p:spPr>
          <a:xfrm>
            <a:off x="2419178" y="3767194"/>
            <a:ext cx="44435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£6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D601ACC6-37E1-4168-BBC4-DB8015262850}"/>
                  </a:ext>
                </a:extLst>
              </p:cNvPr>
              <p:cNvSpPr txBox="1"/>
              <p:nvPr/>
            </p:nvSpPr>
            <p:spPr>
              <a:xfrm>
                <a:off x="7305758" y="5218826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£9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D601ACC6-37E1-4168-BBC4-DB80152628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758" y="5218826"/>
                <a:ext cx="1018227" cy="588110"/>
              </a:xfrm>
              <a:prstGeom prst="rect">
                <a:avLst/>
              </a:prstGeom>
              <a:blipFill>
                <a:blip r:embed="rId11"/>
                <a:stretch>
                  <a:fillRect l="-8982" r="-8383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DC29974A-D6BB-4235-A04A-307B78175948}"/>
                  </a:ext>
                </a:extLst>
              </p:cNvPr>
              <p:cNvSpPr txBox="1"/>
              <p:nvPr/>
            </p:nvSpPr>
            <p:spPr>
              <a:xfrm>
                <a:off x="8263398" y="5217833"/>
                <a:ext cx="1181734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£4.50</a:t>
                </a:r>
              </a:p>
            </p:txBody>
          </p:sp>
        </mc:Choice>
        <mc:Fallback xmlns=""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DC29974A-D6BB-4235-A04A-307B781759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5217833"/>
                <a:ext cx="1181734" cy="588110"/>
              </a:xfrm>
              <a:prstGeom prst="rect">
                <a:avLst/>
              </a:prstGeom>
              <a:blipFill>
                <a:blip r:embed="rId12"/>
                <a:stretch>
                  <a:fillRect r="-6736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3" name="TextBox 112">
            <a:extLst>
              <a:ext uri="{FF2B5EF4-FFF2-40B4-BE49-F238E27FC236}">
                <a16:creationId xmlns:a16="http://schemas.microsoft.com/office/drawing/2014/main" id="{B3B40036-8BEC-41E8-8B6B-EAA8318CCA4B}"/>
              </a:ext>
            </a:extLst>
          </p:cNvPr>
          <p:cNvSpPr txBox="1"/>
          <p:nvPr/>
        </p:nvSpPr>
        <p:spPr>
          <a:xfrm>
            <a:off x="1675391" y="3812349"/>
            <a:ext cx="652743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£4.50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5A4E4A7C-0453-48F2-B8CD-5E2832AD7F78}"/>
              </a:ext>
            </a:extLst>
          </p:cNvPr>
          <p:cNvSpPr txBox="1"/>
          <p:nvPr/>
        </p:nvSpPr>
        <p:spPr>
          <a:xfrm>
            <a:off x="1139995" y="3812348"/>
            <a:ext cx="652743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£4.50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5" name="Picture 114">
            <a:extLst>
              <a:ext uri="{FF2B5EF4-FFF2-40B4-BE49-F238E27FC236}">
                <a16:creationId xmlns:a16="http://schemas.microsoft.com/office/drawing/2014/main" id="{33E5FA30-24EB-48E1-A61A-3B111FCD230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27708"/>
            <a:ext cx="9754445" cy="8961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F2C261-D818-4C29-80EE-AFC57EAB52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6574" y="940534"/>
            <a:ext cx="5413717" cy="167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 animBg="1"/>
      <p:bldP spid="68" grpId="0"/>
      <p:bldP spid="68" grpId="1"/>
      <p:bldP spid="92" grpId="0" animBg="1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6" grpId="0"/>
      <p:bldP spid="48" grpId="0" animBg="1"/>
      <p:bldP spid="49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8" grpId="0" animBg="1"/>
      <p:bldP spid="59" grpId="0" animBg="1"/>
      <p:bldP spid="60" grpId="0" animBg="1"/>
      <p:bldP spid="62" grpId="0"/>
      <p:bldP spid="69" grpId="0" animBg="1"/>
      <p:bldP spid="70" grpId="0" animBg="1"/>
      <p:bldP spid="71" grpId="0"/>
      <p:bldP spid="72" grpId="0" animBg="1"/>
      <p:bldP spid="73" grpId="0" animBg="1"/>
      <p:bldP spid="80" grpId="0"/>
      <p:bldP spid="81" grpId="0" animBg="1"/>
      <p:bldP spid="82" grpId="0"/>
      <p:bldP spid="83" grpId="0"/>
      <p:bldP spid="93" grpId="0"/>
      <p:bldP spid="111" grpId="0"/>
      <p:bldP spid="113" grpId="0"/>
      <p:bldP spid="11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10698</TotalTime>
  <Words>135</Words>
  <Application>Microsoft Office PowerPoint</Application>
  <PresentationFormat>A4 Paper (210x297 mm)</PresentationFormat>
  <Paragraphs>58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85</cp:revision>
  <dcterms:created xsi:type="dcterms:W3CDTF">2019-10-25T20:21:02Z</dcterms:created>
  <dcterms:modified xsi:type="dcterms:W3CDTF">2021-11-15T11:26:20Z</dcterms:modified>
</cp:coreProperties>
</file>