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7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8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5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8.png"/><Relationship Id="rId3" Type="http://schemas.openxmlformats.org/officeDocument/2006/relationships/image" Target="../media/image2.tiff"/><Relationship Id="rId7" Type="http://schemas.openxmlformats.org/officeDocument/2006/relationships/image" Target="../media/image13.png"/><Relationship Id="rId12" Type="http://schemas.openxmlformats.org/officeDocument/2006/relationships/image" Target="../media/image17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0" Type="http://schemas.openxmlformats.org/officeDocument/2006/relationships/image" Target="../media/image16.png"/><Relationship Id="rId4" Type="http://schemas.openxmlformats.org/officeDocument/2006/relationships/image" Target="../media/image3.tiff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2.png"/><Relationship Id="rId3" Type="http://schemas.openxmlformats.org/officeDocument/2006/relationships/image" Target="../media/image2.tiff"/><Relationship Id="rId7" Type="http://schemas.openxmlformats.org/officeDocument/2006/relationships/image" Target="../media/image20.png"/><Relationship Id="rId12" Type="http://schemas.openxmlformats.org/officeDocument/2006/relationships/image" Target="../media/image4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4.png"/><Relationship Id="rId10" Type="http://schemas.openxmlformats.org/officeDocument/2006/relationships/image" Target="../media/image23.pn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tiff"/><Relationship Id="rId7" Type="http://schemas.openxmlformats.org/officeDocument/2006/relationships/image" Target="../media/image27.pn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25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Leo has ___ flags in total.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7594838" y="614223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568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6978144" y="35468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144" y="3546838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/>
              <p:nvPr/>
            </p:nvSpPr>
            <p:spPr>
              <a:xfrm>
                <a:off x="7924329" y="4122601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15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329" y="4122601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11111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/>
              <p:nvPr/>
            </p:nvSpPr>
            <p:spPr>
              <a:xfrm>
                <a:off x="7130810" y="4125104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810" y="4125104"/>
                <a:ext cx="853119" cy="588110"/>
              </a:xfrm>
              <a:prstGeom prst="rect">
                <a:avLst/>
              </a:prstGeom>
              <a:blipFill>
                <a:blip r:embed="rId10"/>
                <a:stretch>
                  <a:fillRect l="-11765" r="-10294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ED1746B6-AD85-DF49-B435-FBE56624AB80}"/>
              </a:ext>
            </a:extLst>
          </p:cNvPr>
          <p:cNvSpPr/>
          <p:nvPr/>
        </p:nvSpPr>
        <p:spPr>
          <a:xfrm>
            <a:off x="1311054" y="4075742"/>
            <a:ext cx="140709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3C881A-B138-8A4F-A7D7-265122253AD0}"/>
              </a:ext>
            </a:extLst>
          </p:cNvPr>
          <p:cNvSpPr txBox="1"/>
          <p:nvPr/>
        </p:nvSpPr>
        <p:spPr>
          <a:xfrm>
            <a:off x="657878" y="4001951"/>
            <a:ext cx="66178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Red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ight Brace 66">
            <a:extLst>
              <a:ext uri="{FF2B5EF4-FFF2-40B4-BE49-F238E27FC236}">
                <a16:creationId xmlns:a16="http://schemas.microsoft.com/office/drawing/2014/main" id="{1D013763-84AF-014F-BE8D-4D53420A0ECA}"/>
              </a:ext>
            </a:extLst>
          </p:cNvPr>
          <p:cNvSpPr/>
          <p:nvPr/>
        </p:nvSpPr>
        <p:spPr>
          <a:xfrm>
            <a:off x="4270524" y="4076777"/>
            <a:ext cx="143407" cy="176016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166FF11-DD02-D745-8474-FB625AA211DA}"/>
              </a:ext>
            </a:extLst>
          </p:cNvPr>
          <p:cNvSpPr txBox="1"/>
          <p:nvPr/>
        </p:nvSpPr>
        <p:spPr>
          <a:xfrm>
            <a:off x="581960" y="5144542"/>
            <a:ext cx="73770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Blue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8672EB5-EBB2-5542-9D7D-BF842BE32340}"/>
              </a:ext>
            </a:extLst>
          </p:cNvPr>
          <p:cNvCxnSpPr>
            <a:cxnSpLocks/>
          </p:cNvCxnSpPr>
          <p:nvPr/>
        </p:nvCxnSpPr>
        <p:spPr>
          <a:xfrm>
            <a:off x="1311054" y="3880645"/>
            <a:ext cx="0" cy="2062955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5AB431BC-3695-AF4B-AC14-E806258E926B}"/>
              </a:ext>
            </a:extLst>
          </p:cNvPr>
          <p:cNvSpPr txBox="1"/>
          <p:nvPr/>
        </p:nvSpPr>
        <p:spPr>
          <a:xfrm>
            <a:off x="2477483" y="331273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6AF3FCE2-8DBB-B648-8E42-B70D9D73C987}"/>
              </a:ext>
            </a:extLst>
          </p:cNvPr>
          <p:cNvSpPr/>
          <p:nvPr/>
        </p:nvSpPr>
        <p:spPr>
          <a:xfrm rot="16200000">
            <a:off x="2652414" y="2578643"/>
            <a:ext cx="143407" cy="280224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4BC707F-AC81-0D47-AE2D-9889DC2CC565}"/>
              </a:ext>
            </a:extLst>
          </p:cNvPr>
          <p:cNvSpPr/>
          <p:nvPr/>
        </p:nvSpPr>
        <p:spPr>
          <a:xfrm>
            <a:off x="2718147" y="4075742"/>
            <a:ext cx="140709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0E20F2-D6F5-4046-88C7-9FE3B187A084}"/>
              </a:ext>
            </a:extLst>
          </p:cNvPr>
          <p:cNvSpPr/>
          <p:nvPr/>
        </p:nvSpPr>
        <p:spPr>
          <a:xfrm>
            <a:off x="1311054" y="5209929"/>
            <a:ext cx="140709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7ED0DA-2234-474F-97A0-1ACEC935F8A0}"/>
              </a:ext>
            </a:extLst>
          </p:cNvPr>
          <p:cNvSpPr txBox="1"/>
          <p:nvPr/>
        </p:nvSpPr>
        <p:spPr>
          <a:xfrm>
            <a:off x="4474613" y="4624704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8C5DC4-4727-0E4F-B5A9-C99D5090387B}"/>
              </a:ext>
            </a:extLst>
          </p:cNvPr>
          <p:cNvSpPr txBox="1"/>
          <p:nvPr/>
        </p:nvSpPr>
        <p:spPr>
          <a:xfrm>
            <a:off x="1844522" y="407055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EC81678-C42E-A94A-AB9F-32677A566031}"/>
              </a:ext>
            </a:extLst>
          </p:cNvPr>
          <p:cNvSpPr txBox="1"/>
          <p:nvPr/>
        </p:nvSpPr>
        <p:spPr>
          <a:xfrm>
            <a:off x="3254344" y="407055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E568253-54C7-1640-AE20-32415564E9D8}"/>
              </a:ext>
            </a:extLst>
          </p:cNvPr>
          <p:cNvSpPr txBox="1"/>
          <p:nvPr/>
        </p:nvSpPr>
        <p:spPr>
          <a:xfrm>
            <a:off x="1844522" y="522890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68ED5A-4F4D-C843-90C9-50B1A555CBE3}"/>
              </a:ext>
            </a:extLst>
          </p:cNvPr>
          <p:cNvSpPr txBox="1"/>
          <p:nvPr/>
        </p:nvSpPr>
        <p:spPr>
          <a:xfrm>
            <a:off x="4425741" y="461758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C5FAE2-409C-4412-B645-AB7F124FABA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846" y="21267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497DFC-3D3A-412E-8920-6A2229EB72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1754" y="929076"/>
            <a:ext cx="6736664" cy="1585097"/>
          </a:xfrm>
          <a:prstGeom prst="rect">
            <a:avLst/>
          </a:prstGeom>
        </p:spPr>
      </p:pic>
      <p:pic>
        <p:nvPicPr>
          <p:cNvPr id="38" name="Picture 2" descr="Free Red Flag Image, Download Free Red Flag Image png images, Free ClipArts  on Clipart Library">
            <a:extLst>
              <a:ext uri="{FF2B5EF4-FFF2-40B4-BE49-F238E27FC236}">
                <a16:creationId xmlns:a16="http://schemas.microsoft.com/office/drawing/2014/main" id="{B8A9B0BC-0947-4750-9AFA-67EB65D48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1316">
            <a:off x="6012314" y="1498574"/>
            <a:ext cx="655771" cy="78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Free Collection Of Flags - Blue Flag Clipart, HD Png Download - kindpng">
            <a:extLst>
              <a:ext uri="{FF2B5EF4-FFF2-40B4-BE49-F238E27FC236}">
                <a16:creationId xmlns:a16="http://schemas.microsoft.com/office/drawing/2014/main" id="{E725C2C3-4877-45F6-9E93-0D3CDEB28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94222" y="1242806"/>
            <a:ext cx="939524" cy="87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45" grpId="0"/>
      <p:bldP spid="46" grpId="0"/>
      <p:bldP spid="58" grpId="0" animBg="1"/>
      <p:bldP spid="59" grpId="0"/>
      <p:bldP spid="67" grpId="0" animBg="1"/>
      <p:bldP spid="68" grpId="0"/>
      <p:bldP spid="70" grpId="0"/>
      <p:bldP spid="74" grpId="0" animBg="1"/>
      <p:bldP spid="30" grpId="0" animBg="1"/>
      <p:bldP spid="31" grpId="0" animBg="1"/>
      <p:bldP spid="32" grpId="0"/>
      <p:bldP spid="32" grpId="1"/>
      <p:bldP spid="35" grpId="0"/>
      <p:bldP spid="36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baker needs ___ more eggs.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7703663" y="613568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8034440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24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7097782" y="3546838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782" y="3546838"/>
                <a:ext cx="1008609" cy="588110"/>
              </a:xfrm>
              <a:prstGeom prst="rect">
                <a:avLst/>
              </a:prstGeom>
              <a:blipFill>
                <a:blip r:embed="rId8"/>
                <a:stretch>
                  <a:fillRect l="-8642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ight Brace 29">
            <a:extLst>
              <a:ext uri="{FF2B5EF4-FFF2-40B4-BE49-F238E27FC236}">
                <a16:creationId xmlns:a16="http://schemas.microsoft.com/office/drawing/2014/main" id="{EA5EAAB4-E148-0147-AA1F-ACDDDA8202FF}"/>
              </a:ext>
            </a:extLst>
          </p:cNvPr>
          <p:cNvSpPr/>
          <p:nvPr/>
        </p:nvSpPr>
        <p:spPr>
          <a:xfrm rot="16200000">
            <a:off x="3021902" y="1973756"/>
            <a:ext cx="271118" cy="458257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8846E06-388C-7B42-A312-BA139C7B07AD}"/>
              </a:ext>
            </a:extLst>
          </p:cNvPr>
          <p:cNvSpPr/>
          <p:nvPr/>
        </p:nvSpPr>
        <p:spPr>
          <a:xfrm>
            <a:off x="848077" y="4494903"/>
            <a:ext cx="1397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74471BB-D20F-6142-8311-E8D35EC8DBE9}"/>
              </a:ext>
            </a:extLst>
          </p:cNvPr>
          <p:cNvSpPr txBox="1"/>
          <p:nvPr/>
        </p:nvSpPr>
        <p:spPr>
          <a:xfrm>
            <a:off x="2885220" y="352991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/>
              <p:nvPr/>
            </p:nvSpPr>
            <p:spPr>
              <a:xfrm>
                <a:off x="8034440" y="4223688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16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4223688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/>
              <p:nvPr/>
            </p:nvSpPr>
            <p:spPr>
              <a:xfrm>
                <a:off x="6956997" y="4235441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24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997" y="4235441"/>
                <a:ext cx="1173719" cy="588110"/>
              </a:xfrm>
              <a:prstGeom prst="rect">
                <a:avLst/>
              </a:prstGeom>
              <a:blipFill>
                <a:blip r:embed="rId10"/>
                <a:stretch>
                  <a:fillRect l="-7447" r="-744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087C466C-9653-3742-AF1F-53C7D97027A0}"/>
              </a:ext>
            </a:extLst>
          </p:cNvPr>
          <p:cNvSpPr txBox="1"/>
          <p:nvPr/>
        </p:nvSpPr>
        <p:spPr>
          <a:xfrm>
            <a:off x="1298752" y="448063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6A2B82E-8939-E943-8355-ADDF27FE5377}"/>
              </a:ext>
            </a:extLst>
          </p:cNvPr>
          <p:cNvSpPr/>
          <p:nvPr/>
        </p:nvSpPr>
        <p:spPr>
          <a:xfrm>
            <a:off x="2245076" y="4494903"/>
            <a:ext cx="1397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BAA93F-FE29-3145-A6CB-47914135E9D9}"/>
              </a:ext>
            </a:extLst>
          </p:cNvPr>
          <p:cNvSpPr txBox="1"/>
          <p:nvPr/>
        </p:nvSpPr>
        <p:spPr>
          <a:xfrm>
            <a:off x="2695751" y="448063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9B3828E-7891-914F-9163-E7B4945F5E4D}"/>
              </a:ext>
            </a:extLst>
          </p:cNvPr>
          <p:cNvSpPr/>
          <p:nvPr/>
        </p:nvSpPr>
        <p:spPr>
          <a:xfrm>
            <a:off x="3642074" y="4494903"/>
            <a:ext cx="180667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5DB7114-3D96-AF45-8240-D1F523D180DF}"/>
              </a:ext>
            </a:extLst>
          </p:cNvPr>
          <p:cNvSpPr txBox="1"/>
          <p:nvPr/>
        </p:nvSpPr>
        <p:spPr>
          <a:xfrm>
            <a:off x="4379759" y="4480155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4FDBDFE-DDA4-C646-B970-951396D7B52D}"/>
              </a:ext>
            </a:extLst>
          </p:cNvPr>
          <p:cNvSpPr txBox="1"/>
          <p:nvPr/>
        </p:nvSpPr>
        <p:spPr>
          <a:xfrm>
            <a:off x="4267138" y="449011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161B8B-A0E4-4EDB-9D83-63448A2BEC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8210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F32F8C-4B1C-419B-8440-FF09E5A895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0761" y="938066"/>
            <a:ext cx="4517528" cy="167654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1109B87-0CBB-42AB-AF4A-1C0E08F8FC0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703" y="1155998"/>
            <a:ext cx="1166676" cy="87500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9AB6D66-7724-4E23-8150-A90B5B8FF76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882" y="1130017"/>
            <a:ext cx="1166676" cy="87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1" grpId="0"/>
      <p:bldP spid="63" grpId="0"/>
      <p:bldP spid="64" grpId="0"/>
      <p:bldP spid="30" grpId="0" animBg="1"/>
      <p:bldP spid="45" grpId="0" animBg="1"/>
      <p:bldP spid="55" grpId="0"/>
      <p:bldP spid="68" grpId="0"/>
      <p:bldP spid="69" grpId="0"/>
      <p:bldP spid="33" grpId="0"/>
      <p:bldP spid="42" grpId="0" animBg="1"/>
      <p:bldP spid="43" grpId="0"/>
      <p:bldP spid="44" grpId="0" animBg="1"/>
      <p:bldP spid="46" grpId="0"/>
      <p:bldP spid="46" grpId="1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sum of the two numbers is ____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8214884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28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7312959" y="35468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2959" y="3546838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740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>
            <a:extLst>
              <a:ext uri="{FF2B5EF4-FFF2-40B4-BE49-F238E27FC236}">
                <a16:creationId xmlns:a16="http://schemas.microsoft.com/office/drawing/2014/main" id="{ED546076-2A14-DF4B-B1D3-BDB9F79278D2}"/>
              </a:ext>
            </a:extLst>
          </p:cNvPr>
          <p:cNvSpPr txBox="1"/>
          <p:nvPr/>
        </p:nvSpPr>
        <p:spPr>
          <a:xfrm>
            <a:off x="9053462" y="615804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2E75412-E48B-7542-B031-122D206487EB}"/>
              </a:ext>
            </a:extLst>
          </p:cNvPr>
          <p:cNvSpPr/>
          <p:nvPr/>
        </p:nvSpPr>
        <p:spPr>
          <a:xfrm>
            <a:off x="805706" y="3864973"/>
            <a:ext cx="106966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C45259-8905-E340-B9C0-77791DCB2E00}"/>
              </a:ext>
            </a:extLst>
          </p:cNvPr>
          <p:cNvSpPr txBox="1"/>
          <p:nvPr/>
        </p:nvSpPr>
        <p:spPr>
          <a:xfrm>
            <a:off x="451714" y="3791182"/>
            <a:ext cx="36260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73965955-F45E-C24A-B408-B1145D2DB29D}"/>
              </a:ext>
            </a:extLst>
          </p:cNvPr>
          <p:cNvSpPr/>
          <p:nvPr/>
        </p:nvSpPr>
        <p:spPr>
          <a:xfrm>
            <a:off x="4562647" y="3810721"/>
            <a:ext cx="143407" cy="176016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FFCDC59-0C1B-7C46-B439-2EE0D9BB6BF3}"/>
              </a:ext>
            </a:extLst>
          </p:cNvPr>
          <p:cNvSpPr txBox="1"/>
          <p:nvPr/>
        </p:nvSpPr>
        <p:spPr>
          <a:xfrm>
            <a:off x="462936" y="4933773"/>
            <a:ext cx="35137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7AF2BE8-F2C8-FA4E-A443-BAEE449B16E0}"/>
              </a:ext>
            </a:extLst>
          </p:cNvPr>
          <p:cNvCxnSpPr>
            <a:cxnSpLocks/>
          </p:cNvCxnSpPr>
          <p:nvPr/>
        </p:nvCxnSpPr>
        <p:spPr>
          <a:xfrm>
            <a:off x="805706" y="3669876"/>
            <a:ext cx="0" cy="2062955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84F662B-92FE-314F-9A91-EFCBE8A2C285}"/>
              </a:ext>
            </a:extLst>
          </p:cNvPr>
          <p:cNvSpPr txBox="1"/>
          <p:nvPr/>
        </p:nvSpPr>
        <p:spPr>
          <a:xfrm>
            <a:off x="2656684" y="370484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A24D85-5AE6-1846-ACB5-2C03B0ED40C6}"/>
              </a:ext>
            </a:extLst>
          </p:cNvPr>
          <p:cNvSpPr/>
          <p:nvPr/>
        </p:nvSpPr>
        <p:spPr>
          <a:xfrm>
            <a:off x="1874005" y="4999160"/>
            <a:ext cx="106966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EF34968-125A-F346-9CBB-28ED00356CD6}"/>
              </a:ext>
            </a:extLst>
          </p:cNvPr>
          <p:cNvSpPr/>
          <p:nvPr/>
        </p:nvSpPr>
        <p:spPr>
          <a:xfrm>
            <a:off x="805706" y="4999160"/>
            <a:ext cx="106966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EDD8FFE-F53E-E747-B0F1-7CF1F4A8D0A4}"/>
              </a:ext>
            </a:extLst>
          </p:cNvPr>
          <p:cNvSpPr txBox="1"/>
          <p:nvPr/>
        </p:nvSpPr>
        <p:spPr>
          <a:xfrm>
            <a:off x="4750311" y="4358648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AB19D67-0A2B-7E48-B784-8441BDBBD0AE}"/>
              </a:ext>
            </a:extLst>
          </p:cNvPr>
          <p:cNvSpPr txBox="1"/>
          <p:nvPr/>
        </p:nvSpPr>
        <p:spPr>
          <a:xfrm>
            <a:off x="1092702" y="386798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D771C24-637E-F54B-B9D1-5D0B45D5E2F6}"/>
              </a:ext>
            </a:extLst>
          </p:cNvPr>
          <p:cNvSpPr txBox="1"/>
          <p:nvPr/>
        </p:nvSpPr>
        <p:spPr>
          <a:xfrm>
            <a:off x="2159814" y="499021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E79307-137B-9F4C-934B-2496AC522B84}"/>
              </a:ext>
            </a:extLst>
          </p:cNvPr>
          <p:cNvSpPr txBox="1"/>
          <p:nvPr/>
        </p:nvSpPr>
        <p:spPr>
          <a:xfrm>
            <a:off x="1107926" y="499916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D438B8E-FA5D-174E-80F7-E38D6D3B8DEF}"/>
              </a:ext>
            </a:extLst>
          </p:cNvPr>
          <p:cNvSpPr txBox="1"/>
          <p:nvPr/>
        </p:nvSpPr>
        <p:spPr>
          <a:xfrm>
            <a:off x="4714483" y="4323608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CE1A06B-CCFF-5D43-9228-9E3F67F276F1}"/>
              </a:ext>
            </a:extLst>
          </p:cNvPr>
          <p:cNvSpPr/>
          <p:nvPr/>
        </p:nvSpPr>
        <p:spPr>
          <a:xfrm>
            <a:off x="2942303" y="4999160"/>
            <a:ext cx="106966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AB1DC2-25F0-5042-82BE-BF487F8C434B}"/>
              </a:ext>
            </a:extLst>
          </p:cNvPr>
          <p:cNvSpPr txBox="1"/>
          <p:nvPr/>
        </p:nvSpPr>
        <p:spPr>
          <a:xfrm>
            <a:off x="3228112" y="499021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EB37BB0-8373-324E-8C09-9BD1A51A8679}"/>
              </a:ext>
            </a:extLst>
          </p:cNvPr>
          <p:cNvCxnSpPr>
            <a:cxnSpLocks/>
          </p:cNvCxnSpPr>
          <p:nvPr/>
        </p:nvCxnSpPr>
        <p:spPr>
          <a:xfrm flipH="1">
            <a:off x="1874006" y="4242858"/>
            <a:ext cx="2137962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DD35CD8-E05B-6342-829B-A050DE59290B}"/>
                  </a:ext>
                </a:extLst>
              </p:cNvPr>
              <p:cNvSpPr txBox="1"/>
              <p:nvPr/>
            </p:nvSpPr>
            <p:spPr>
              <a:xfrm>
                <a:off x="8214884" y="4122236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112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DD35CD8-E05B-6342-829B-A050DE592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4122236"/>
                <a:ext cx="949299" cy="588110"/>
              </a:xfrm>
              <a:prstGeom prst="rect">
                <a:avLst/>
              </a:prstGeom>
              <a:blipFill>
                <a:blip r:embed="rId10"/>
                <a:stretch>
                  <a:fillRect r="-9333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71E0E9B-00A8-AD47-A5F9-0B509DBDC6D7}"/>
                  </a:ext>
                </a:extLst>
              </p:cNvPr>
              <p:cNvSpPr txBox="1"/>
              <p:nvPr/>
            </p:nvSpPr>
            <p:spPr>
              <a:xfrm>
                <a:off x="7312959" y="4133989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28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71E0E9B-00A8-AD47-A5F9-0B509DBDC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2959" y="4133989"/>
                <a:ext cx="1008609" cy="588110"/>
              </a:xfrm>
              <a:prstGeom prst="rect">
                <a:avLst/>
              </a:prstGeom>
              <a:blipFill>
                <a:blip r:embed="rId11"/>
                <a:stretch>
                  <a:fillRect l="-10000" r="-7500" b="-23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719337D-9867-4EAE-9790-172AE2BAA03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11650" y="-1445"/>
            <a:ext cx="9754445" cy="8961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E13DDA-C48A-418B-A0EC-04397572A8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547" y="939004"/>
            <a:ext cx="5316173" cy="1585097"/>
          </a:xfrm>
          <a:prstGeom prst="rect">
            <a:avLst/>
          </a:prstGeom>
        </p:spPr>
      </p:pic>
      <p:sp>
        <p:nvSpPr>
          <p:cNvPr id="38" name="Rounded Rectangle 20">
            <a:extLst>
              <a:ext uri="{FF2B5EF4-FFF2-40B4-BE49-F238E27FC236}">
                <a16:creationId xmlns:a16="http://schemas.microsoft.com/office/drawing/2014/main" id="{937E8FE6-88DC-41DC-BBEB-81E5466FF426}"/>
              </a:ext>
            </a:extLst>
          </p:cNvPr>
          <p:cNvSpPr/>
          <p:nvPr/>
        </p:nvSpPr>
        <p:spPr>
          <a:xfrm>
            <a:off x="5365623" y="1232161"/>
            <a:ext cx="515861" cy="7567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KG Red Hands" panose="02000505000000020004" pitchFamily="2" charset="0"/>
              </a:rPr>
              <a:t>A</a:t>
            </a:r>
          </a:p>
        </p:txBody>
      </p:sp>
      <p:sp>
        <p:nvSpPr>
          <p:cNvPr id="39" name="Rounded Rectangle 21">
            <a:extLst>
              <a:ext uri="{FF2B5EF4-FFF2-40B4-BE49-F238E27FC236}">
                <a16:creationId xmlns:a16="http://schemas.microsoft.com/office/drawing/2014/main" id="{7B126126-07E8-4755-9906-E3056567C4F8}"/>
              </a:ext>
            </a:extLst>
          </p:cNvPr>
          <p:cNvSpPr/>
          <p:nvPr/>
        </p:nvSpPr>
        <p:spPr>
          <a:xfrm>
            <a:off x="6020192" y="1232161"/>
            <a:ext cx="515861" cy="7567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KG Red Hands" panose="02000505000000020004" pitchFamily="2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4" grpId="0"/>
      <p:bldP spid="56" grpId="0"/>
      <p:bldP spid="82" grpId="0"/>
      <p:bldP spid="31" grpId="0" animBg="1"/>
      <p:bldP spid="32" grpId="0"/>
      <p:bldP spid="33" grpId="0" animBg="1"/>
      <p:bldP spid="34" grpId="0"/>
      <p:bldP spid="36" grpId="0"/>
      <p:bldP spid="40" grpId="0" animBg="1"/>
      <p:bldP spid="41" grpId="0" animBg="1"/>
      <p:bldP spid="42" grpId="0"/>
      <p:bldP spid="42" grpId="1"/>
      <p:bldP spid="43" grpId="0"/>
      <p:bldP spid="44" grpId="0"/>
      <p:bldP spid="45" grpId="0"/>
      <p:bldP spid="46" grpId="0"/>
      <p:bldP spid="47" grpId="0" animBg="1"/>
      <p:bldP spid="48" grpId="0"/>
      <p:bldP spid="52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capacity of the jug is _____ ml.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8384291" y="6156305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1,008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6437903" y="3802819"/>
                <a:ext cx="154882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112 ml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7903" y="3802819"/>
                <a:ext cx="1548822" cy="588110"/>
              </a:xfrm>
              <a:prstGeom prst="rect">
                <a:avLst/>
              </a:prstGeom>
              <a:blipFill>
                <a:blip r:embed="rId7"/>
                <a:stretch>
                  <a:fillRect l="-5691" r="-569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7838976" y="3802338"/>
                <a:ext cx="156645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1,008 ml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8976" y="3802338"/>
                <a:ext cx="1566454" cy="588110"/>
              </a:xfrm>
              <a:prstGeom prst="rect">
                <a:avLst/>
              </a:prstGeom>
              <a:blipFill>
                <a:blip r:embed="rId8"/>
                <a:stretch>
                  <a:fillRect r="-4839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59">
            <a:extLst>
              <a:ext uri="{FF2B5EF4-FFF2-40B4-BE49-F238E27FC236}">
                <a16:creationId xmlns:a16="http://schemas.microsoft.com/office/drawing/2014/main" id="{7929B5BA-12D1-F44A-BCCD-3101069946EA}"/>
              </a:ext>
            </a:extLst>
          </p:cNvPr>
          <p:cNvSpPr/>
          <p:nvPr/>
        </p:nvSpPr>
        <p:spPr>
          <a:xfrm>
            <a:off x="654242" y="4390382"/>
            <a:ext cx="1514527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3" name="Right Brace 92">
            <a:extLst>
              <a:ext uri="{FF2B5EF4-FFF2-40B4-BE49-F238E27FC236}">
                <a16:creationId xmlns:a16="http://schemas.microsoft.com/office/drawing/2014/main" id="{34D99E60-4D9B-D743-90AD-63D8492AE773}"/>
              </a:ext>
            </a:extLst>
          </p:cNvPr>
          <p:cNvSpPr/>
          <p:nvPr/>
        </p:nvSpPr>
        <p:spPr>
          <a:xfrm rot="16200000">
            <a:off x="2854331" y="1965365"/>
            <a:ext cx="143407" cy="454358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358AB0C-AD5F-A14D-BEEC-43FCF1F0ADFD}"/>
              </a:ext>
            </a:extLst>
          </p:cNvPr>
          <p:cNvSpPr txBox="1"/>
          <p:nvPr/>
        </p:nvSpPr>
        <p:spPr>
          <a:xfrm>
            <a:off x="2762365" y="3543528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1013590-40D5-B140-B791-DD7135B1A1A4}"/>
              </a:ext>
            </a:extLst>
          </p:cNvPr>
          <p:cNvSpPr txBox="1"/>
          <p:nvPr/>
        </p:nvSpPr>
        <p:spPr>
          <a:xfrm>
            <a:off x="2350091" y="3532961"/>
            <a:ext cx="1090363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1,008 ml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FDEDD58-F6D3-3846-8DC8-8AD54F5C3C77}"/>
              </a:ext>
            </a:extLst>
          </p:cNvPr>
          <p:cNvSpPr/>
          <p:nvPr/>
        </p:nvSpPr>
        <p:spPr>
          <a:xfrm>
            <a:off x="2168769" y="4390382"/>
            <a:ext cx="1514527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305C546-1EAB-7845-8954-21E9868B19B5}"/>
              </a:ext>
            </a:extLst>
          </p:cNvPr>
          <p:cNvSpPr/>
          <p:nvPr/>
        </p:nvSpPr>
        <p:spPr>
          <a:xfrm>
            <a:off x="3683296" y="4390382"/>
            <a:ext cx="1514527" cy="54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2C38628-F890-204B-94FA-816451617F52}"/>
              </a:ext>
            </a:extLst>
          </p:cNvPr>
          <p:cNvCxnSpPr>
            <a:cxnSpLocks/>
          </p:cNvCxnSpPr>
          <p:nvPr/>
        </p:nvCxnSpPr>
        <p:spPr>
          <a:xfrm>
            <a:off x="1154944" y="4390382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DB87A-402F-F546-90B4-C26F10EF6722}"/>
              </a:ext>
            </a:extLst>
          </p:cNvPr>
          <p:cNvCxnSpPr>
            <a:cxnSpLocks/>
          </p:cNvCxnSpPr>
          <p:nvPr/>
        </p:nvCxnSpPr>
        <p:spPr>
          <a:xfrm>
            <a:off x="1659237" y="4390382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311A6FF-2CCA-3E40-870D-DD6B080F8511}"/>
              </a:ext>
            </a:extLst>
          </p:cNvPr>
          <p:cNvCxnSpPr>
            <a:cxnSpLocks/>
          </p:cNvCxnSpPr>
          <p:nvPr/>
        </p:nvCxnSpPr>
        <p:spPr>
          <a:xfrm>
            <a:off x="2667823" y="4390382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3B03C9A-B4B1-FC4B-9E94-203A4E665D4E}"/>
              </a:ext>
            </a:extLst>
          </p:cNvPr>
          <p:cNvCxnSpPr>
            <a:cxnSpLocks/>
          </p:cNvCxnSpPr>
          <p:nvPr/>
        </p:nvCxnSpPr>
        <p:spPr>
          <a:xfrm>
            <a:off x="3172116" y="4390382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2F0D808-34D1-B54F-869C-102AC7D3769E}"/>
              </a:ext>
            </a:extLst>
          </p:cNvPr>
          <p:cNvCxnSpPr>
            <a:cxnSpLocks/>
          </p:cNvCxnSpPr>
          <p:nvPr/>
        </p:nvCxnSpPr>
        <p:spPr>
          <a:xfrm>
            <a:off x="4180702" y="4390382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829830A-6A4E-7E4A-933D-62A5264D4B02}"/>
              </a:ext>
            </a:extLst>
          </p:cNvPr>
          <p:cNvCxnSpPr>
            <a:cxnSpLocks/>
          </p:cNvCxnSpPr>
          <p:nvPr/>
        </p:nvCxnSpPr>
        <p:spPr>
          <a:xfrm>
            <a:off x="4684995" y="4390382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ight Brace 43">
            <a:extLst>
              <a:ext uri="{FF2B5EF4-FFF2-40B4-BE49-F238E27FC236}">
                <a16:creationId xmlns:a16="http://schemas.microsoft.com/office/drawing/2014/main" id="{184E25F5-5F0E-9A41-911C-5080BEE1F41C}"/>
              </a:ext>
            </a:extLst>
          </p:cNvPr>
          <p:cNvSpPr/>
          <p:nvPr/>
        </p:nvSpPr>
        <p:spPr>
          <a:xfrm rot="5400000">
            <a:off x="842305" y="4834219"/>
            <a:ext cx="143407" cy="48905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8222252-1832-1D40-A316-E476B44C5563}"/>
              </a:ext>
            </a:extLst>
          </p:cNvPr>
          <p:cNvSpPr txBox="1"/>
          <p:nvPr/>
        </p:nvSpPr>
        <p:spPr>
          <a:xfrm>
            <a:off x="520310" y="5007041"/>
            <a:ext cx="68961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glass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4609C7C-EF82-9C4E-BEB6-F7365AD8BC84}"/>
              </a:ext>
            </a:extLst>
          </p:cNvPr>
          <p:cNvSpPr txBox="1"/>
          <p:nvPr/>
        </p:nvSpPr>
        <p:spPr>
          <a:xfrm>
            <a:off x="416916" y="5342339"/>
            <a:ext cx="89639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 ml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68863BF-A330-BD43-8671-45561E072AD3}"/>
              </a:ext>
            </a:extLst>
          </p:cNvPr>
          <p:cNvSpPr txBox="1"/>
          <p:nvPr/>
        </p:nvSpPr>
        <p:spPr>
          <a:xfrm>
            <a:off x="607930" y="438551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B6E8DA1-24F2-E942-9D42-BD427C4FB068}"/>
              </a:ext>
            </a:extLst>
          </p:cNvPr>
          <p:cNvSpPr txBox="1"/>
          <p:nvPr/>
        </p:nvSpPr>
        <p:spPr>
          <a:xfrm>
            <a:off x="1118913" y="438551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9D940C3-E19C-EC46-96BB-B6428FAA775F}"/>
              </a:ext>
            </a:extLst>
          </p:cNvPr>
          <p:cNvSpPr txBox="1"/>
          <p:nvPr/>
        </p:nvSpPr>
        <p:spPr>
          <a:xfrm>
            <a:off x="1629896" y="438551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3D01FCF-FE86-E243-8EBE-07C85A0DE056}"/>
              </a:ext>
            </a:extLst>
          </p:cNvPr>
          <p:cNvSpPr txBox="1"/>
          <p:nvPr/>
        </p:nvSpPr>
        <p:spPr>
          <a:xfrm>
            <a:off x="2140879" y="438551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916848-9792-E14A-9CAE-00E207A96626}"/>
              </a:ext>
            </a:extLst>
          </p:cNvPr>
          <p:cNvSpPr txBox="1"/>
          <p:nvPr/>
        </p:nvSpPr>
        <p:spPr>
          <a:xfrm>
            <a:off x="2651862" y="438551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E051149-318D-754D-A7BB-AF72A9D978E9}"/>
              </a:ext>
            </a:extLst>
          </p:cNvPr>
          <p:cNvSpPr txBox="1"/>
          <p:nvPr/>
        </p:nvSpPr>
        <p:spPr>
          <a:xfrm>
            <a:off x="3162845" y="438551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82283D1-A4E0-6C4B-BDAF-6ED776ED6E8E}"/>
              </a:ext>
            </a:extLst>
          </p:cNvPr>
          <p:cNvSpPr txBox="1"/>
          <p:nvPr/>
        </p:nvSpPr>
        <p:spPr>
          <a:xfrm>
            <a:off x="3673828" y="438551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BEB7477-7643-D14B-A106-2384A12D5446}"/>
              </a:ext>
            </a:extLst>
          </p:cNvPr>
          <p:cNvSpPr txBox="1"/>
          <p:nvPr/>
        </p:nvSpPr>
        <p:spPr>
          <a:xfrm>
            <a:off x="4184811" y="438551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5248FD9-6EDF-684E-AF74-BAD171B0B493}"/>
              </a:ext>
            </a:extLst>
          </p:cNvPr>
          <p:cNvSpPr txBox="1"/>
          <p:nvPr/>
        </p:nvSpPr>
        <p:spPr>
          <a:xfrm>
            <a:off x="4695791" y="438551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6AFECE-79D6-4759-A15C-23C5303C7E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9694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3ADEB7-E555-4E96-A503-6A08A62253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7529" y="951060"/>
            <a:ext cx="5602710" cy="209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6" grpId="0"/>
      <p:bldP spid="97" grpId="0"/>
      <p:bldP spid="60" grpId="0" animBg="1"/>
      <p:bldP spid="93" grpId="0" animBg="1"/>
      <p:bldP spid="94" grpId="0"/>
      <p:bldP spid="94" grpId="1"/>
      <p:bldP spid="95" grpId="0"/>
      <p:bldP spid="29" grpId="0" animBg="1"/>
      <p:bldP spid="30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10847</TotalTime>
  <Words>111</Words>
  <Application>Microsoft Office PowerPoint</Application>
  <PresentationFormat>A4 Paper (210x297 mm)</PresentationFormat>
  <Paragraphs>59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KG Red Hands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88</cp:revision>
  <dcterms:created xsi:type="dcterms:W3CDTF">2019-10-25T20:21:02Z</dcterms:created>
  <dcterms:modified xsi:type="dcterms:W3CDTF">2021-11-24T17:04:03Z</dcterms:modified>
</cp:coreProperties>
</file>