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7" r:id="rId3"/>
    <p:sldId id="278" r:id="rId4"/>
    <p:sldId id="279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097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CBAD"/>
    <a:srgbClr val="C5E0B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671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280" y="56"/>
      </p:cViewPr>
      <p:guideLst>
        <p:guide pos="3097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565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3806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227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96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221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246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17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464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077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0678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358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DB05B-6663-43E5-9CC5-3D4CCC0EB09F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253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13" Type="http://schemas.openxmlformats.org/officeDocument/2006/relationships/image" Target="../media/image8.png"/><Relationship Id="rId3" Type="http://schemas.openxmlformats.org/officeDocument/2006/relationships/image" Target="../media/image2.tiff"/><Relationship Id="rId12" Type="http://schemas.openxmlformats.org/officeDocument/2006/relationships/image" Target="../media/image6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4.jpeg"/><Relationship Id="rId4" Type="http://schemas.openxmlformats.org/officeDocument/2006/relationships/image" Target="../media/image3.tiff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2.png"/><Relationship Id="rId3" Type="http://schemas.openxmlformats.org/officeDocument/2006/relationships/image" Target="../media/image2.tiff"/><Relationship Id="rId12" Type="http://schemas.openxmlformats.org/officeDocument/2006/relationships/image" Target="../media/image11.png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10.png"/><Relationship Id="rId10" Type="http://schemas.openxmlformats.org/officeDocument/2006/relationships/image" Target="../media/image5.png"/><Relationship Id="rId4" Type="http://schemas.openxmlformats.org/officeDocument/2006/relationships/image" Target="../media/image3.tiff"/><Relationship Id="rId9" Type="http://schemas.openxmlformats.org/officeDocument/2006/relationships/image" Target="../media/image14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2.tiff"/><Relationship Id="rId7" Type="http://schemas.openxmlformats.org/officeDocument/2006/relationships/image" Target="../media/image19.png"/><Relationship Id="rId12" Type="http://schemas.openxmlformats.org/officeDocument/2006/relationships/image" Target="../media/image23.png"/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5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3.tiff"/><Relationship Id="rId9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.tiff"/><Relationship Id="rId7" Type="http://schemas.openxmlformats.org/officeDocument/2006/relationships/image" Target="../media/image27.png"/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10" Type="http://schemas.openxmlformats.org/officeDocument/2006/relationships/image" Target="../media/image29.png"/><Relationship Id="rId4" Type="http://schemas.openxmlformats.org/officeDocument/2006/relationships/image" Target="../media/image3.tiff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BECF2726-BEA1-8449-B372-331C678B67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379" y="914400"/>
            <a:ext cx="4826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3057023"/>
            <a:ext cx="5617264" cy="318966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057023"/>
            <a:ext cx="3795710" cy="318966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3045864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3045864"/>
            <a:ext cx="1866900" cy="533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4921D7D0-17FB-B144-B8F7-1981ABE3AB9A}"/>
                  </a:ext>
                </a:extLst>
              </p:cNvPr>
              <p:cNvSpPr txBox="1"/>
              <p:nvPr/>
            </p:nvSpPr>
            <p:spPr>
              <a:xfrm>
                <a:off x="4098601" y="6169794"/>
                <a:ext cx="5761014" cy="5890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i="1" dirty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___</a:t>
                </a: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4921D7D0-17FB-B144-B8F7-1981ABE3AB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8601" y="6169794"/>
                <a:ext cx="5761014" cy="589072"/>
              </a:xfrm>
              <a:prstGeom prst="rect">
                <a:avLst/>
              </a:prstGeom>
              <a:blipFill>
                <a:blip r:embed="rId5"/>
                <a:stretch>
                  <a:fillRect r="-1538" b="-187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TextBox 41">
            <a:extLst>
              <a:ext uri="{FF2B5EF4-FFF2-40B4-BE49-F238E27FC236}">
                <a16:creationId xmlns:a16="http://schemas.microsoft.com/office/drawing/2014/main" id="{DECBACB9-FBE9-6D4B-805E-C7F3BDF78287}"/>
              </a:ext>
            </a:extLst>
          </p:cNvPr>
          <p:cNvSpPr txBox="1"/>
          <p:nvPr/>
        </p:nvSpPr>
        <p:spPr>
          <a:xfrm>
            <a:off x="9388390" y="6169794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C4C38DB-6598-7248-807B-F3D064AE2A10}"/>
                  </a:ext>
                </a:extLst>
              </p:cNvPr>
              <p:cNvSpPr txBox="1"/>
              <p:nvPr/>
            </p:nvSpPr>
            <p:spPr>
              <a:xfrm>
                <a:off x="7896555" y="3535085"/>
                <a:ext cx="638316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5</a:t>
                </a: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C4C38DB-6598-7248-807B-F3D064AE2A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6555" y="3535085"/>
                <a:ext cx="638316" cy="588110"/>
              </a:xfrm>
              <a:prstGeom prst="rect">
                <a:avLst/>
              </a:prstGeom>
              <a:blipFill>
                <a:blip r:embed="rId8"/>
                <a:stretch>
                  <a:fillRect r="-15686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6F6B2EB-F074-CA43-B6A8-105A6F0C7FA8}"/>
                  </a:ext>
                </a:extLst>
              </p:cNvPr>
              <p:cNvSpPr txBox="1"/>
              <p:nvPr/>
            </p:nvSpPr>
            <p:spPr>
              <a:xfrm>
                <a:off x="7039395" y="3546838"/>
                <a:ext cx="101822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14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9</a:t>
                </a: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6F6B2EB-F074-CA43-B6A8-105A6F0C7F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9395" y="3546838"/>
                <a:ext cx="1018227" cy="588110"/>
              </a:xfrm>
              <a:prstGeom prst="rect">
                <a:avLst/>
              </a:prstGeom>
              <a:blipFill>
                <a:blip r:embed="rId9"/>
                <a:stretch>
                  <a:fillRect l="-9877" r="-8642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Right Brace 42">
            <a:extLst>
              <a:ext uri="{FF2B5EF4-FFF2-40B4-BE49-F238E27FC236}">
                <a16:creationId xmlns:a16="http://schemas.microsoft.com/office/drawing/2014/main" id="{4E1C999B-D8D7-5845-A7FA-96BEB3335B11}"/>
              </a:ext>
            </a:extLst>
          </p:cNvPr>
          <p:cNvSpPr/>
          <p:nvPr/>
        </p:nvSpPr>
        <p:spPr>
          <a:xfrm rot="16200000">
            <a:off x="2273140" y="2495390"/>
            <a:ext cx="271118" cy="2681521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12A4E4D-E58B-D34D-A3B5-612933CCB51E}"/>
              </a:ext>
            </a:extLst>
          </p:cNvPr>
          <p:cNvSpPr/>
          <p:nvPr/>
        </p:nvSpPr>
        <p:spPr>
          <a:xfrm>
            <a:off x="1067938" y="4040363"/>
            <a:ext cx="1130977" cy="62701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B9CF1A9-6B21-DF4B-A44F-4B54F32852E3}"/>
              </a:ext>
            </a:extLst>
          </p:cNvPr>
          <p:cNvSpPr/>
          <p:nvPr/>
        </p:nvSpPr>
        <p:spPr>
          <a:xfrm>
            <a:off x="2198915" y="4040363"/>
            <a:ext cx="1570487" cy="62701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BE5F064-9CE0-EF4D-9286-B487EA8AB8C2}"/>
              </a:ext>
            </a:extLst>
          </p:cNvPr>
          <p:cNvSpPr txBox="1"/>
          <p:nvPr/>
        </p:nvSpPr>
        <p:spPr>
          <a:xfrm>
            <a:off x="2736333" y="5692330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4175122-30FC-7A45-8D77-F2C3464DD0AB}"/>
              </a:ext>
            </a:extLst>
          </p:cNvPr>
          <p:cNvSpPr txBox="1"/>
          <p:nvPr/>
        </p:nvSpPr>
        <p:spPr>
          <a:xfrm>
            <a:off x="2238620" y="3111519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031FE2B-597F-0447-B4D7-F1A9F101AF84}"/>
              </a:ext>
            </a:extLst>
          </p:cNvPr>
          <p:cNvSpPr/>
          <p:nvPr/>
        </p:nvSpPr>
        <p:spPr>
          <a:xfrm>
            <a:off x="3769403" y="4936693"/>
            <a:ext cx="1183598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A1A7F99-05DB-0A48-B628-4D951FC398AD}"/>
              </a:ext>
            </a:extLst>
          </p:cNvPr>
          <p:cNvSpPr/>
          <p:nvPr/>
        </p:nvSpPr>
        <p:spPr>
          <a:xfrm>
            <a:off x="1067938" y="4936693"/>
            <a:ext cx="1130977" cy="62701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ADED094-FCCA-834D-8E21-1E849D26EAB6}"/>
              </a:ext>
            </a:extLst>
          </p:cNvPr>
          <p:cNvSpPr/>
          <p:nvPr/>
        </p:nvSpPr>
        <p:spPr>
          <a:xfrm>
            <a:off x="2198915" y="4936693"/>
            <a:ext cx="1570487" cy="62701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ight Brace 25">
            <a:extLst>
              <a:ext uri="{FF2B5EF4-FFF2-40B4-BE49-F238E27FC236}">
                <a16:creationId xmlns:a16="http://schemas.microsoft.com/office/drawing/2014/main" id="{FCC9597A-2A2E-EE41-B8DA-7DF688AE7954}"/>
              </a:ext>
            </a:extLst>
          </p:cNvPr>
          <p:cNvSpPr/>
          <p:nvPr/>
        </p:nvSpPr>
        <p:spPr>
          <a:xfrm rot="5400000">
            <a:off x="2874911" y="3794451"/>
            <a:ext cx="271118" cy="3885063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D2CBAD3-4DEF-2040-9B32-E44688360049}"/>
              </a:ext>
            </a:extLst>
          </p:cNvPr>
          <p:cNvSpPr txBox="1"/>
          <p:nvPr/>
        </p:nvSpPr>
        <p:spPr>
          <a:xfrm>
            <a:off x="4197535" y="4912322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4796E47-5154-C141-829D-8F02E5B10F97}"/>
              </a:ext>
            </a:extLst>
          </p:cNvPr>
          <p:cNvSpPr txBox="1"/>
          <p:nvPr/>
        </p:nvSpPr>
        <p:spPr>
          <a:xfrm>
            <a:off x="4184711" y="4888732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377C52B7-D213-374F-B75D-3EE7CFAE09B7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82" t="12457" r="12270" b="19642"/>
          <a:stretch/>
        </p:blipFill>
        <p:spPr>
          <a:xfrm>
            <a:off x="8384195" y="6293913"/>
            <a:ext cx="588959" cy="51217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0998281-AF32-4982-A2A4-3D1A495DD06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-12659"/>
            <a:ext cx="9754445" cy="8961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63EEE9C-7F26-426B-A16C-E2B85A80850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5961" y="881516"/>
            <a:ext cx="2904983" cy="14524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72EEC1F-49F9-4831-A12B-9E70513F6CA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84988" y="2381969"/>
            <a:ext cx="4133446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585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42" grpId="0"/>
      <p:bldP spid="33" grpId="0"/>
      <p:bldP spid="34" grpId="0"/>
      <p:bldP spid="43" grpId="0" animBg="1"/>
      <p:bldP spid="24" grpId="0" animBg="1"/>
      <p:bldP spid="28" grpId="0" animBg="1"/>
      <p:bldP spid="30" grpId="0"/>
      <p:bldP spid="35" grpId="0"/>
      <p:bldP spid="21" grpId="0" animBg="1"/>
      <p:bldP spid="22" grpId="0" animBg="1"/>
      <p:bldP spid="23" grpId="0" animBg="1"/>
      <p:bldP spid="26" grpId="0" animBg="1"/>
      <p:bldP spid="27" grpId="0"/>
      <p:bldP spid="27" grpId="1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567B522-C13E-AC4B-BA9B-30568A2D15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939" y="914400"/>
            <a:ext cx="5207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3067295"/>
            <a:ext cx="5617264" cy="318966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067295"/>
            <a:ext cx="3795710" cy="318966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3056136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3056136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2710837" y="6169794"/>
            <a:ext cx="7042762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A water can hold ___ litres of water.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F943EBCB-FC53-1F4B-BB62-379A24DCCABB}"/>
              </a:ext>
            </a:extLst>
          </p:cNvPr>
          <p:cNvSpPr txBox="1"/>
          <p:nvPr/>
        </p:nvSpPr>
        <p:spPr>
          <a:xfrm>
            <a:off x="7323333" y="6169794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56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8" name="Right Brace 77">
            <a:extLst>
              <a:ext uri="{FF2B5EF4-FFF2-40B4-BE49-F238E27FC236}">
                <a16:creationId xmlns:a16="http://schemas.microsoft.com/office/drawing/2014/main" id="{9474FAFE-EC5C-3F46-AF5C-846E64F1523E}"/>
              </a:ext>
            </a:extLst>
          </p:cNvPr>
          <p:cNvSpPr/>
          <p:nvPr/>
        </p:nvSpPr>
        <p:spPr>
          <a:xfrm>
            <a:off x="5225357" y="4015946"/>
            <a:ext cx="271118" cy="1625733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54EA7DB-B07E-4245-AF7C-724D991BD17D}"/>
              </a:ext>
            </a:extLst>
          </p:cNvPr>
          <p:cNvSpPr/>
          <p:nvPr/>
        </p:nvSpPr>
        <p:spPr>
          <a:xfrm>
            <a:off x="1061954" y="4015946"/>
            <a:ext cx="221672" cy="6270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1EF96319-8617-4741-875E-109A789B55D6}"/>
                  </a:ext>
                </a:extLst>
              </p:cNvPr>
              <p:cNvSpPr txBox="1"/>
              <p:nvPr/>
            </p:nvSpPr>
            <p:spPr>
              <a:xfrm>
                <a:off x="8288440" y="3535085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56</a:t>
                </a:r>
              </a:p>
            </p:txBody>
          </p:sp>
        </mc:Choice>
        <mc:Fallback xmlns="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1EF96319-8617-4741-875E-109A789B55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8440" y="3535085"/>
                <a:ext cx="793807" cy="588110"/>
              </a:xfrm>
              <a:prstGeom prst="rect">
                <a:avLst/>
              </a:prstGeom>
              <a:blipFill>
                <a:blip r:embed="rId8"/>
                <a:stretch>
                  <a:fillRect r="-9375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15262008-547C-BD41-AE9F-7E56822024DA}"/>
                  </a:ext>
                </a:extLst>
              </p:cNvPr>
              <p:cNvSpPr txBox="1"/>
              <p:nvPr/>
            </p:nvSpPr>
            <p:spPr>
              <a:xfrm>
                <a:off x="6342708" y="3546838"/>
                <a:ext cx="204414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3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2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5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10</a:t>
                </a:r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15262008-547C-BD41-AE9F-7E56822024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2708" y="3546838"/>
                <a:ext cx="2044149" cy="588110"/>
              </a:xfrm>
              <a:prstGeom prst="rect">
                <a:avLst/>
              </a:prstGeom>
              <a:blipFill>
                <a:blip r:embed="rId9"/>
                <a:stretch>
                  <a:fillRect l="-4321" r="-3704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" name="TextBox 80">
            <a:extLst>
              <a:ext uri="{FF2B5EF4-FFF2-40B4-BE49-F238E27FC236}">
                <a16:creationId xmlns:a16="http://schemas.microsoft.com/office/drawing/2014/main" id="{A4C6F3C1-B635-2349-8434-1B6D9DD13DA4}"/>
              </a:ext>
            </a:extLst>
          </p:cNvPr>
          <p:cNvSpPr txBox="1"/>
          <p:nvPr/>
        </p:nvSpPr>
        <p:spPr>
          <a:xfrm>
            <a:off x="584705" y="4029380"/>
            <a:ext cx="489236" cy="464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Jug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AD589B1-F315-914F-96F7-FEA7C8ED1BD5}"/>
              </a:ext>
            </a:extLst>
          </p:cNvPr>
          <p:cNvSpPr/>
          <p:nvPr/>
        </p:nvSpPr>
        <p:spPr>
          <a:xfrm>
            <a:off x="1061396" y="5008545"/>
            <a:ext cx="828000" cy="62701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10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946772E-6420-9144-94DC-5F40A9AD9B5F}"/>
              </a:ext>
            </a:extLst>
          </p:cNvPr>
          <p:cNvCxnSpPr>
            <a:cxnSpLocks/>
          </p:cNvCxnSpPr>
          <p:nvPr/>
        </p:nvCxnSpPr>
        <p:spPr>
          <a:xfrm>
            <a:off x="1061953" y="3685983"/>
            <a:ext cx="0" cy="2117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E211EFD6-6620-EE4A-8A61-45DE53F530E3}"/>
              </a:ext>
            </a:extLst>
          </p:cNvPr>
          <p:cNvSpPr txBox="1"/>
          <p:nvPr/>
        </p:nvSpPr>
        <p:spPr>
          <a:xfrm>
            <a:off x="288464" y="5059208"/>
            <a:ext cx="817211" cy="464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Bucket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7AA13217-5EFA-AA41-BCAB-0831900432D8}"/>
              </a:ext>
            </a:extLst>
          </p:cNvPr>
          <p:cNvSpPr/>
          <p:nvPr/>
        </p:nvSpPr>
        <p:spPr>
          <a:xfrm>
            <a:off x="1880519" y="5008544"/>
            <a:ext cx="828000" cy="62701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BCAE5908-45F2-B34A-B3D2-C09507AD855D}"/>
              </a:ext>
            </a:extLst>
          </p:cNvPr>
          <p:cNvSpPr/>
          <p:nvPr/>
        </p:nvSpPr>
        <p:spPr>
          <a:xfrm>
            <a:off x="2710528" y="5008543"/>
            <a:ext cx="828000" cy="62701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86022C22-FCDB-DA4D-A691-F56BDF3787DE}"/>
              </a:ext>
            </a:extLst>
          </p:cNvPr>
          <p:cNvSpPr/>
          <p:nvPr/>
        </p:nvSpPr>
        <p:spPr>
          <a:xfrm>
            <a:off x="3529651" y="5008542"/>
            <a:ext cx="828000" cy="62701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86ABA4E9-DE37-9A4B-ACEA-194EF9DB48A8}"/>
              </a:ext>
            </a:extLst>
          </p:cNvPr>
          <p:cNvSpPr/>
          <p:nvPr/>
        </p:nvSpPr>
        <p:spPr>
          <a:xfrm>
            <a:off x="4359660" y="5008541"/>
            <a:ext cx="828000" cy="62701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82DFA67-421A-3B4D-A82F-7D527659A466}"/>
              </a:ext>
            </a:extLst>
          </p:cNvPr>
          <p:cNvSpPr/>
          <p:nvPr/>
        </p:nvSpPr>
        <p:spPr>
          <a:xfrm>
            <a:off x="1284080" y="4015946"/>
            <a:ext cx="221672" cy="6270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0F068753-BCD1-9049-8F0C-277AF94FCA18}"/>
              </a:ext>
            </a:extLst>
          </p:cNvPr>
          <p:cNvSpPr/>
          <p:nvPr/>
        </p:nvSpPr>
        <p:spPr>
          <a:xfrm>
            <a:off x="1506206" y="4015946"/>
            <a:ext cx="221672" cy="6270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FA12481-621F-9143-BF2C-412FF4425D0B}"/>
              </a:ext>
            </a:extLst>
          </p:cNvPr>
          <p:cNvSpPr txBox="1"/>
          <p:nvPr/>
        </p:nvSpPr>
        <p:spPr>
          <a:xfrm>
            <a:off x="5558586" y="4494251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632C839F-F068-A14A-98FA-DBC5CFB40064}"/>
              </a:ext>
            </a:extLst>
          </p:cNvPr>
          <p:cNvSpPr txBox="1"/>
          <p:nvPr/>
        </p:nvSpPr>
        <p:spPr>
          <a:xfrm>
            <a:off x="5542030" y="4556351"/>
            <a:ext cx="418704" cy="464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56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14C95B51-D849-4506-A849-8FE7892896A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-12659"/>
            <a:ext cx="9754445" cy="89619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81538C9-B0B0-4977-BFE8-991827E54DD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10761" y="956745"/>
            <a:ext cx="4517528" cy="1585097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4B72D764-16DC-425D-A595-99790C550AD5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0296">
            <a:off x="4968221" y="1678074"/>
            <a:ext cx="258605" cy="283403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0ECFE8B7-F19A-4698-A600-668CC990F018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06103">
            <a:off x="5208507" y="1312621"/>
            <a:ext cx="652931" cy="672977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5CBDCDCF-CBF7-412F-85EB-A810C994E2C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257" y="956744"/>
            <a:ext cx="1627730" cy="1333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127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71" grpId="0"/>
      <p:bldP spid="78" grpId="0" animBg="1"/>
      <p:bldP spid="33" grpId="0" animBg="1"/>
      <p:bldP spid="63" grpId="0"/>
      <p:bldP spid="64" grpId="0"/>
      <p:bldP spid="81" grpId="0"/>
      <p:bldP spid="41" grpId="0" animBg="1"/>
      <p:bldP spid="54" grpId="0"/>
      <p:bldP spid="56" grpId="0" animBg="1"/>
      <p:bldP spid="58" grpId="0" animBg="1"/>
      <p:bldP spid="59" grpId="0" animBg="1"/>
      <p:bldP spid="60" grpId="0" animBg="1"/>
      <p:bldP spid="70" grpId="0" animBg="1"/>
      <p:bldP spid="72" grpId="0" animBg="1"/>
      <p:bldP spid="73" grpId="0"/>
      <p:bldP spid="73" grpId="1"/>
      <p:bldP spid="8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340625" y="2953068"/>
            <a:ext cx="5617264" cy="3231832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EFB95C1-EB2B-DA46-8E6F-46909AF99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650" y="914400"/>
            <a:ext cx="482600" cy="558800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2953068"/>
            <a:ext cx="3795710" cy="3231832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2982679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2982679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2710837" y="6169794"/>
            <a:ext cx="7042762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Tilly has £___ more than Sonny.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2865E9A-2967-2549-A567-98195648717C}"/>
              </a:ext>
            </a:extLst>
          </p:cNvPr>
          <p:cNvSpPr txBox="1"/>
          <p:nvPr/>
        </p:nvSpPr>
        <p:spPr>
          <a:xfrm>
            <a:off x="6933180" y="6156498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27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DAB5F69D-1C6E-E646-9797-745A509AD759}"/>
                  </a:ext>
                </a:extLst>
              </p:cNvPr>
              <p:cNvSpPr txBox="1"/>
              <p:nvPr/>
            </p:nvSpPr>
            <p:spPr>
              <a:xfrm>
                <a:off x="8121365" y="3682919"/>
                <a:ext cx="1104790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£108</a:t>
                </a:r>
              </a:p>
            </p:txBody>
          </p:sp>
        </mc:Choice>
        <mc:Fallback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DAB5F69D-1C6E-E646-9797-745A509AD7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1365" y="3682919"/>
                <a:ext cx="1104790" cy="588110"/>
              </a:xfrm>
              <a:prstGeom prst="rect">
                <a:avLst/>
              </a:prstGeom>
              <a:blipFill>
                <a:blip r:embed="rId5"/>
                <a:stretch>
                  <a:fillRect r="-7182" b="-226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411A8F66-82A1-E441-88DF-8961AAAFEC16}"/>
                  </a:ext>
                </a:extLst>
              </p:cNvPr>
              <p:cNvSpPr txBox="1"/>
              <p:nvPr/>
            </p:nvSpPr>
            <p:spPr>
              <a:xfrm>
                <a:off x="6759024" y="3694672"/>
                <a:ext cx="1484702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£43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£65</a:t>
                </a:r>
              </a:p>
            </p:txBody>
          </p:sp>
        </mc:Choice>
        <mc:Fallback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411A8F66-82A1-E441-88DF-8961AAAFEC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9024" y="3694672"/>
                <a:ext cx="1484702" cy="588110"/>
              </a:xfrm>
              <a:prstGeom prst="rect">
                <a:avLst/>
              </a:prstGeom>
              <a:blipFill>
                <a:blip r:embed="rId6"/>
                <a:stretch>
                  <a:fillRect l="-6584" r="-4938" b="-226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Right Brace 58">
            <a:extLst>
              <a:ext uri="{FF2B5EF4-FFF2-40B4-BE49-F238E27FC236}">
                <a16:creationId xmlns:a16="http://schemas.microsoft.com/office/drawing/2014/main" id="{9E1842E5-A634-AE45-89DB-BF289A7EED49}"/>
              </a:ext>
            </a:extLst>
          </p:cNvPr>
          <p:cNvSpPr/>
          <p:nvPr/>
        </p:nvSpPr>
        <p:spPr>
          <a:xfrm>
            <a:off x="4497962" y="3541592"/>
            <a:ext cx="271118" cy="2477733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1D3D1E92-A492-4545-9204-50ED1529B4CF}"/>
              </a:ext>
            </a:extLst>
          </p:cNvPr>
          <p:cNvSpPr/>
          <p:nvPr/>
        </p:nvSpPr>
        <p:spPr>
          <a:xfrm>
            <a:off x="1359835" y="3541593"/>
            <a:ext cx="1396999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88DAFAD9-760B-A940-8C24-2EC3AB2FA3B5}"/>
                  </a:ext>
                </a:extLst>
              </p:cNvPr>
              <p:cNvSpPr txBox="1"/>
              <p:nvPr/>
            </p:nvSpPr>
            <p:spPr>
              <a:xfrm>
                <a:off x="8143137" y="4403239"/>
                <a:ext cx="94929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£92</a:t>
                </a:r>
              </a:p>
            </p:txBody>
          </p:sp>
        </mc:Choice>
        <mc:Fallback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88DAFAD9-760B-A940-8C24-2EC3AB2FA3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43137" y="4403239"/>
                <a:ext cx="949299" cy="588110"/>
              </a:xfrm>
              <a:prstGeom prst="rect">
                <a:avLst/>
              </a:prstGeom>
              <a:blipFill>
                <a:blip r:embed="rId7"/>
                <a:stretch>
                  <a:fillRect r="-7692" b="-226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426B3879-3480-0547-A79D-09C5A7324E3C}"/>
                  </a:ext>
                </a:extLst>
              </p:cNvPr>
              <p:cNvSpPr txBox="1"/>
              <p:nvPr/>
            </p:nvSpPr>
            <p:spPr>
              <a:xfrm>
                <a:off x="6466917" y="4407053"/>
                <a:ext cx="1795684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£200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£108</a:t>
                </a:r>
              </a:p>
            </p:txBody>
          </p:sp>
        </mc:Choice>
        <mc:Fallback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426B3879-3480-0547-A79D-09C5A7324E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6917" y="4407053"/>
                <a:ext cx="1795684" cy="588110"/>
              </a:xfrm>
              <a:prstGeom prst="rect">
                <a:avLst/>
              </a:prstGeom>
              <a:blipFill>
                <a:blip r:embed="rId8"/>
                <a:stretch>
                  <a:fillRect l="-5442" r="-3741" b="-239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8" name="TextBox 97">
            <a:extLst>
              <a:ext uri="{FF2B5EF4-FFF2-40B4-BE49-F238E27FC236}">
                <a16:creationId xmlns:a16="http://schemas.microsoft.com/office/drawing/2014/main" id="{2067D1C4-F103-9E4D-AD69-F3C2EF9B9482}"/>
              </a:ext>
            </a:extLst>
          </p:cNvPr>
          <p:cNvSpPr txBox="1"/>
          <p:nvPr/>
        </p:nvSpPr>
        <p:spPr>
          <a:xfrm>
            <a:off x="548773" y="3474971"/>
            <a:ext cx="813171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Ruby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71D608E-A868-1140-9B7D-E8DE36EF6AF1}"/>
              </a:ext>
            </a:extLst>
          </p:cNvPr>
          <p:cNvSpPr txBox="1"/>
          <p:nvPr/>
        </p:nvSpPr>
        <p:spPr>
          <a:xfrm>
            <a:off x="1719281" y="3508910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£43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CC6AB07-2891-6443-8C91-285B2665AB07}"/>
              </a:ext>
            </a:extLst>
          </p:cNvPr>
          <p:cNvCxnSpPr>
            <a:cxnSpLocks/>
          </p:cNvCxnSpPr>
          <p:nvPr/>
        </p:nvCxnSpPr>
        <p:spPr>
          <a:xfrm>
            <a:off x="1356188" y="3424434"/>
            <a:ext cx="0" cy="272024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D0F54653-EFE0-FA49-85E1-AF1B1B60E970}"/>
              </a:ext>
            </a:extLst>
          </p:cNvPr>
          <p:cNvSpPr txBox="1"/>
          <p:nvPr/>
        </p:nvSpPr>
        <p:spPr>
          <a:xfrm>
            <a:off x="416749" y="4385362"/>
            <a:ext cx="945195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Sonny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BADF3B7-445A-394D-A608-B2B59A03B5B5}"/>
              </a:ext>
            </a:extLst>
          </p:cNvPr>
          <p:cNvSpPr/>
          <p:nvPr/>
        </p:nvSpPr>
        <p:spPr>
          <a:xfrm>
            <a:off x="1359835" y="5392309"/>
            <a:ext cx="3065271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B85BCDD-AAED-1B41-95B4-798EFF81473C}"/>
              </a:ext>
            </a:extLst>
          </p:cNvPr>
          <p:cNvSpPr txBox="1"/>
          <p:nvPr/>
        </p:nvSpPr>
        <p:spPr>
          <a:xfrm>
            <a:off x="4851295" y="4410251"/>
            <a:ext cx="806631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£200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C45B5F7-9AE0-0142-A476-AF435F95774D}"/>
              </a:ext>
            </a:extLst>
          </p:cNvPr>
          <p:cNvSpPr txBox="1"/>
          <p:nvPr/>
        </p:nvSpPr>
        <p:spPr>
          <a:xfrm>
            <a:off x="675538" y="5295753"/>
            <a:ext cx="686406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Tilly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F223DC5-4E56-4A44-A23D-EECCBCB00B1D}"/>
              </a:ext>
            </a:extLst>
          </p:cNvPr>
          <p:cNvSpPr/>
          <p:nvPr/>
        </p:nvSpPr>
        <p:spPr>
          <a:xfrm>
            <a:off x="1359835" y="4482336"/>
            <a:ext cx="1996921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9AF7F84-94DB-CA49-87A8-8A7C3D635EC2}"/>
              </a:ext>
            </a:extLst>
          </p:cNvPr>
          <p:cNvSpPr txBox="1"/>
          <p:nvPr/>
        </p:nvSpPr>
        <p:spPr>
          <a:xfrm>
            <a:off x="2024081" y="4449653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£65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37C0D44-14E4-5B45-ADC1-8F36BB1B35B2}"/>
              </a:ext>
            </a:extLst>
          </p:cNvPr>
          <p:cNvSpPr txBox="1"/>
          <p:nvPr/>
        </p:nvSpPr>
        <p:spPr>
          <a:xfrm>
            <a:off x="3784358" y="4249526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68884EF-5E81-BB47-8CED-7AE9BC75F463}"/>
              </a:ext>
            </a:extLst>
          </p:cNvPr>
          <p:cNvCxnSpPr>
            <a:cxnSpLocks/>
          </p:cNvCxnSpPr>
          <p:nvPr/>
        </p:nvCxnSpPr>
        <p:spPr>
          <a:xfrm flipH="1">
            <a:off x="3356756" y="4806329"/>
            <a:ext cx="1068350" cy="0"/>
          </a:xfrm>
          <a:prstGeom prst="line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116FD306-B7FF-9046-AC9A-D582676DD323}"/>
              </a:ext>
            </a:extLst>
          </p:cNvPr>
          <p:cNvSpPr txBox="1"/>
          <p:nvPr/>
        </p:nvSpPr>
        <p:spPr>
          <a:xfrm>
            <a:off x="2560844" y="5352451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£92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725D97B7-1DFC-9B40-ACCE-31C9962E932A}"/>
                  </a:ext>
                </a:extLst>
              </p:cNvPr>
              <p:cNvSpPr txBox="1"/>
              <p:nvPr/>
            </p:nvSpPr>
            <p:spPr>
              <a:xfrm>
                <a:off x="8143137" y="5062564"/>
                <a:ext cx="94929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£27</a:t>
                </a:r>
              </a:p>
            </p:txBody>
          </p:sp>
        </mc:Choice>
        <mc:Fallback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725D97B7-1DFC-9B40-ACCE-31C9962E93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43137" y="5062564"/>
                <a:ext cx="949299" cy="588110"/>
              </a:xfrm>
              <a:prstGeom prst="rect">
                <a:avLst/>
              </a:prstGeom>
              <a:blipFill>
                <a:blip r:embed="rId9"/>
                <a:stretch>
                  <a:fillRect r="-7692" b="-226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408086BD-84B6-1641-8F27-3BE507BD5AE0}"/>
                  </a:ext>
                </a:extLst>
              </p:cNvPr>
              <p:cNvSpPr txBox="1"/>
              <p:nvPr/>
            </p:nvSpPr>
            <p:spPr>
              <a:xfrm>
                <a:off x="6739060" y="5066378"/>
                <a:ext cx="1484702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£92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£65</a:t>
                </a:r>
              </a:p>
            </p:txBody>
          </p:sp>
        </mc:Choice>
        <mc:Fallback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408086BD-84B6-1641-8F27-3BE507BD5A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9060" y="5066378"/>
                <a:ext cx="1484702" cy="588110"/>
              </a:xfrm>
              <a:prstGeom prst="rect">
                <a:avLst/>
              </a:prstGeom>
              <a:blipFill>
                <a:blip r:embed="rId10"/>
                <a:stretch>
                  <a:fillRect l="-6148" r="-4918" b="-226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TextBox 51">
            <a:extLst>
              <a:ext uri="{FF2B5EF4-FFF2-40B4-BE49-F238E27FC236}">
                <a16:creationId xmlns:a16="http://schemas.microsoft.com/office/drawing/2014/main" id="{420151EA-897F-E34B-8D3E-853CC99B36DB}"/>
              </a:ext>
            </a:extLst>
          </p:cNvPr>
          <p:cNvSpPr txBox="1"/>
          <p:nvPr/>
        </p:nvSpPr>
        <p:spPr>
          <a:xfrm>
            <a:off x="3607166" y="4239482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£27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F6CF309E-F435-46EE-B113-83CE09A1047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-12659"/>
            <a:ext cx="9754445" cy="89619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93CBA43-5BD3-41FB-BBF7-90CE2A95801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4823" y="948330"/>
            <a:ext cx="6706181" cy="1950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715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61" grpId="0"/>
      <p:bldP spid="54" grpId="0"/>
      <p:bldP spid="56" grpId="0"/>
      <p:bldP spid="59" grpId="0" animBg="1"/>
      <p:bldP spid="65" grpId="0" animBg="1"/>
      <p:bldP spid="92" grpId="0"/>
      <p:bldP spid="93" grpId="0"/>
      <p:bldP spid="98" grpId="0"/>
      <p:bldP spid="38" grpId="0"/>
      <p:bldP spid="30" grpId="0"/>
      <p:bldP spid="41" grpId="0" animBg="1"/>
      <p:bldP spid="45" grpId="0"/>
      <p:bldP spid="33" grpId="0"/>
      <p:bldP spid="36" grpId="0" animBg="1"/>
      <p:bldP spid="39" grpId="0"/>
      <p:bldP spid="60" grpId="0"/>
      <p:bldP spid="60" grpId="1"/>
      <p:bldP spid="49" grpId="0"/>
      <p:bldP spid="50" grpId="0"/>
      <p:bldP spid="51" grpId="0"/>
      <p:bldP spid="5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3190845-14EC-E147-A9F3-EB20DAADB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126" y="914400"/>
            <a:ext cx="5207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3159335"/>
            <a:ext cx="5617264" cy="301045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159335"/>
            <a:ext cx="3795710" cy="301045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3259310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3259310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831273" y="6169794"/>
            <a:ext cx="8922326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Mrs Malloy had ___ pens at the start.</a:t>
            </a: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DCC6F863-C62E-5841-95E0-7192A6C0D29F}"/>
              </a:ext>
            </a:extLst>
          </p:cNvPr>
          <p:cNvSpPr txBox="1"/>
          <p:nvPr/>
        </p:nvSpPr>
        <p:spPr>
          <a:xfrm>
            <a:off x="7022630" y="6161957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81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6160F434-FE25-1340-9F94-3DD973556D70}"/>
                  </a:ext>
                </a:extLst>
              </p:cNvPr>
              <p:cNvSpPr txBox="1"/>
              <p:nvPr/>
            </p:nvSpPr>
            <p:spPr>
              <a:xfrm>
                <a:off x="7244857" y="3923100"/>
                <a:ext cx="101822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63</a:t>
                </a: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7</a:t>
                </a:r>
              </a:p>
            </p:txBody>
          </p:sp>
        </mc:Choice>
        <mc:Fallback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6160F434-FE25-1340-9F94-3DD973556D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4857" y="3923100"/>
                <a:ext cx="1018227" cy="588110"/>
              </a:xfrm>
              <a:prstGeom prst="rect">
                <a:avLst/>
              </a:prstGeom>
              <a:blipFill>
                <a:blip r:embed="rId5"/>
                <a:stretch>
                  <a:fillRect l="-8982" r="-8383" b="-239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2CE2BC27-EE9F-2540-BC0E-3A6BFB659253}"/>
                  </a:ext>
                </a:extLst>
              </p:cNvPr>
              <p:cNvSpPr txBox="1"/>
              <p:nvPr/>
            </p:nvSpPr>
            <p:spPr>
              <a:xfrm>
                <a:off x="8253911" y="3900200"/>
                <a:ext cx="638316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9</a:t>
                </a:r>
              </a:p>
            </p:txBody>
          </p:sp>
        </mc:Choice>
        <mc:Fallback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2CE2BC27-EE9F-2540-BC0E-3A6BFB6592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3911" y="3900200"/>
                <a:ext cx="638316" cy="588110"/>
              </a:xfrm>
              <a:prstGeom prst="rect">
                <a:avLst/>
              </a:prstGeom>
              <a:blipFill>
                <a:blip r:embed="rId6"/>
                <a:stretch>
                  <a:fillRect r="-12381" b="-239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28C0565C-8178-B74E-82CE-ACE4ED0ED2CC}"/>
                  </a:ext>
                </a:extLst>
              </p:cNvPr>
              <p:cNvSpPr txBox="1"/>
              <p:nvPr/>
            </p:nvSpPr>
            <p:spPr>
              <a:xfrm>
                <a:off x="7447584" y="4624478"/>
                <a:ext cx="85311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9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9</a:t>
                </a:r>
              </a:p>
            </p:txBody>
          </p:sp>
        </mc:Choice>
        <mc:Fallback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28C0565C-8178-B74E-82CE-ACE4ED0ED2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7584" y="4624478"/>
                <a:ext cx="853119" cy="588110"/>
              </a:xfrm>
              <a:prstGeom prst="rect">
                <a:avLst/>
              </a:prstGeom>
              <a:blipFill>
                <a:blip r:embed="rId7"/>
                <a:stretch>
                  <a:fillRect l="-11429" r="-10000" b="-239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8D568C7A-83D0-C741-A19F-F048AC1B851F}"/>
                  </a:ext>
                </a:extLst>
              </p:cNvPr>
              <p:cNvSpPr txBox="1"/>
              <p:nvPr/>
            </p:nvSpPr>
            <p:spPr>
              <a:xfrm>
                <a:off x="8263398" y="4589195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81</a:t>
                </a:r>
              </a:p>
            </p:txBody>
          </p:sp>
        </mc:Choice>
        <mc:Fallback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8D568C7A-83D0-C741-A19F-F048AC1B85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3398" y="4589195"/>
                <a:ext cx="793807" cy="588110"/>
              </a:xfrm>
              <a:prstGeom prst="rect">
                <a:avLst/>
              </a:prstGeom>
              <a:blipFill>
                <a:blip r:embed="rId8"/>
                <a:stretch>
                  <a:fillRect r="-10000" b="-239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2" name="TextBox 61">
            <a:extLst>
              <a:ext uri="{FF2B5EF4-FFF2-40B4-BE49-F238E27FC236}">
                <a16:creationId xmlns:a16="http://schemas.microsoft.com/office/drawing/2014/main" id="{89ACC225-01B5-3F48-BDAC-490499350DAC}"/>
              </a:ext>
            </a:extLst>
          </p:cNvPr>
          <p:cNvSpPr txBox="1"/>
          <p:nvPr/>
        </p:nvSpPr>
        <p:spPr>
          <a:xfrm>
            <a:off x="3434863" y="4083179"/>
            <a:ext cx="444352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63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9474857C-445F-6D4F-8697-FDDE0E8699A0}"/>
              </a:ext>
            </a:extLst>
          </p:cNvPr>
          <p:cNvSpPr txBox="1"/>
          <p:nvPr/>
        </p:nvSpPr>
        <p:spPr>
          <a:xfrm>
            <a:off x="2008961" y="3483926"/>
            <a:ext cx="303288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0CA9A659-3323-D140-A94A-6A6AC31F40DD}"/>
              </a:ext>
            </a:extLst>
          </p:cNvPr>
          <p:cNvCxnSpPr>
            <a:cxnSpLocks/>
          </p:cNvCxnSpPr>
          <p:nvPr/>
        </p:nvCxnSpPr>
        <p:spPr>
          <a:xfrm>
            <a:off x="1356188" y="3856237"/>
            <a:ext cx="0" cy="2117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2402764E-DBA4-6443-B204-96216733E2EA}"/>
              </a:ext>
            </a:extLst>
          </p:cNvPr>
          <p:cNvSpPr txBox="1"/>
          <p:nvPr/>
        </p:nvSpPr>
        <p:spPr>
          <a:xfrm>
            <a:off x="659910" y="4167249"/>
            <a:ext cx="676467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Pens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8B81DAF-1113-6749-A0BD-D522342AA2B4}"/>
              </a:ext>
            </a:extLst>
          </p:cNvPr>
          <p:cNvSpPr txBox="1"/>
          <p:nvPr/>
        </p:nvSpPr>
        <p:spPr>
          <a:xfrm>
            <a:off x="458823" y="5199246"/>
            <a:ext cx="904094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Pencils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9C98D5EC-AD62-D84A-8689-BC0E3DFC2989}"/>
              </a:ext>
            </a:extLst>
          </p:cNvPr>
          <p:cNvSpPr/>
          <p:nvPr/>
        </p:nvSpPr>
        <p:spPr>
          <a:xfrm>
            <a:off x="1360320" y="5189049"/>
            <a:ext cx="360000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CB4212EB-8A04-F347-9B89-6A95B0E03E8F}"/>
              </a:ext>
            </a:extLst>
          </p:cNvPr>
          <p:cNvSpPr/>
          <p:nvPr/>
        </p:nvSpPr>
        <p:spPr>
          <a:xfrm>
            <a:off x="1352904" y="4216842"/>
            <a:ext cx="540000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81" name="Right Brace 80">
            <a:extLst>
              <a:ext uri="{FF2B5EF4-FFF2-40B4-BE49-F238E27FC236}">
                <a16:creationId xmlns:a16="http://schemas.microsoft.com/office/drawing/2014/main" id="{D0AD51EC-ECAA-774C-8B58-E3FCA3838BF0}"/>
              </a:ext>
            </a:extLst>
          </p:cNvPr>
          <p:cNvSpPr/>
          <p:nvPr/>
        </p:nvSpPr>
        <p:spPr>
          <a:xfrm rot="16200000">
            <a:off x="2087877" y="3292888"/>
            <a:ext cx="143407" cy="1606784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EF2C39EC-6857-794D-BB8C-D6AE806E2E9F}"/>
              </a:ext>
            </a:extLst>
          </p:cNvPr>
          <p:cNvCxnSpPr>
            <a:cxnSpLocks/>
          </p:cNvCxnSpPr>
          <p:nvPr/>
        </p:nvCxnSpPr>
        <p:spPr>
          <a:xfrm flipH="1">
            <a:off x="2988702" y="4567962"/>
            <a:ext cx="1267416" cy="0"/>
          </a:xfrm>
          <a:prstGeom prst="line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id="{FD3369CA-A58E-BA4F-B49D-3A5A3C8CFB0A}"/>
              </a:ext>
            </a:extLst>
          </p:cNvPr>
          <p:cNvSpPr/>
          <p:nvPr/>
        </p:nvSpPr>
        <p:spPr>
          <a:xfrm>
            <a:off x="1887938" y="4216842"/>
            <a:ext cx="540000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06CEE7F1-37FC-774E-98B2-231D8EE78AA2}"/>
              </a:ext>
            </a:extLst>
          </p:cNvPr>
          <p:cNvSpPr/>
          <p:nvPr/>
        </p:nvSpPr>
        <p:spPr>
          <a:xfrm>
            <a:off x="2422972" y="4216842"/>
            <a:ext cx="540000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82D83AA4-9BB5-6F45-B6BC-5BB911522345}"/>
              </a:ext>
            </a:extLst>
          </p:cNvPr>
          <p:cNvSpPr/>
          <p:nvPr/>
        </p:nvSpPr>
        <p:spPr>
          <a:xfrm>
            <a:off x="1716308" y="5189049"/>
            <a:ext cx="360000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6637E4FF-513A-6A48-AC3C-4B9A5E1F29AB}"/>
              </a:ext>
            </a:extLst>
          </p:cNvPr>
          <p:cNvSpPr/>
          <p:nvPr/>
        </p:nvSpPr>
        <p:spPr>
          <a:xfrm>
            <a:off x="2072296" y="5189049"/>
            <a:ext cx="360000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FA2EB602-A3BB-FC44-B32A-BEF9E8C7A673}"/>
              </a:ext>
            </a:extLst>
          </p:cNvPr>
          <p:cNvSpPr/>
          <p:nvPr/>
        </p:nvSpPr>
        <p:spPr>
          <a:xfrm>
            <a:off x="2428284" y="5189049"/>
            <a:ext cx="360000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02C7735F-0FEC-BB49-8320-327D1EB1C6E5}"/>
              </a:ext>
            </a:extLst>
          </p:cNvPr>
          <p:cNvSpPr/>
          <p:nvPr/>
        </p:nvSpPr>
        <p:spPr>
          <a:xfrm>
            <a:off x="2784272" y="5189049"/>
            <a:ext cx="360000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E8E92CCB-99D9-9F40-820F-D9FC321A120D}"/>
              </a:ext>
            </a:extLst>
          </p:cNvPr>
          <p:cNvSpPr/>
          <p:nvPr/>
        </p:nvSpPr>
        <p:spPr>
          <a:xfrm>
            <a:off x="3140260" y="5189049"/>
            <a:ext cx="360000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3A98622A-BAE6-284C-A6F0-A24CFABC6E5B}"/>
              </a:ext>
            </a:extLst>
          </p:cNvPr>
          <p:cNvSpPr/>
          <p:nvPr/>
        </p:nvSpPr>
        <p:spPr>
          <a:xfrm>
            <a:off x="3496248" y="5189049"/>
            <a:ext cx="360000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9BCF9B17-B31F-1242-8AC2-7ACAA02FA191}"/>
              </a:ext>
            </a:extLst>
          </p:cNvPr>
          <p:cNvSpPr/>
          <p:nvPr/>
        </p:nvSpPr>
        <p:spPr>
          <a:xfrm>
            <a:off x="3852236" y="5189049"/>
            <a:ext cx="360000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B95A05E-51EB-5A49-B6C7-68C5729728CA}"/>
              </a:ext>
            </a:extLst>
          </p:cNvPr>
          <p:cNvCxnSpPr>
            <a:cxnSpLocks/>
          </p:cNvCxnSpPr>
          <p:nvPr/>
        </p:nvCxnSpPr>
        <p:spPr>
          <a:xfrm>
            <a:off x="1541368" y="4227145"/>
            <a:ext cx="0" cy="519394"/>
          </a:xfrm>
          <a:prstGeom prst="line">
            <a:avLst/>
          </a:prstGeom>
          <a:ln w="28575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4B5A1CCA-9064-ED4C-B8FF-F4C469A4EF9F}"/>
              </a:ext>
            </a:extLst>
          </p:cNvPr>
          <p:cNvCxnSpPr>
            <a:cxnSpLocks/>
          </p:cNvCxnSpPr>
          <p:nvPr/>
        </p:nvCxnSpPr>
        <p:spPr>
          <a:xfrm>
            <a:off x="1715621" y="4227145"/>
            <a:ext cx="0" cy="519394"/>
          </a:xfrm>
          <a:prstGeom prst="line">
            <a:avLst/>
          </a:prstGeom>
          <a:ln w="28575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7BD161D4-95BE-8B4C-BC54-101A24415E06}"/>
              </a:ext>
            </a:extLst>
          </p:cNvPr>
          <p:cNvCxnSpPr>
            <a:cxnSpLocks/>
          </p:cNvCxnSpPr>
          <p:nvPr/>
        </p:nvCxnSpPr>
        <p:spPr>
          <a:xfrm>
            <a:off x="2066472" y="4227145"/>
            <a:ext cx="0" cy="519394"/>
          </a:xfrm>
          <a:prstGeom prst="line">
            <a:avLst/>
          </a:prstGeom>
          <a:ln w="28575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3DA0679D-82BA-1541-A014-B76EEC7C0612}"/>
              </a:ext>
            </a:extLst>
          </p:cNvPr>
          <p:cNvCxnSpPr>
            <a:cxnSpLocks/>
          </p:cNvCxnSpPr>
          <p:nvPr/>
        </p:nvCxnSpPr>
        <p:spPr>
          <a:xfrm>
            <a:off x="2240726" y="4227145"/>
            <a:ext cx="0" cy="519394"/>
          </a:xfrm>
          <a:prstGeom prst="line">
            <a:avLst/>
          </a:prstGeom>
          <a:ln w="28575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10C0EE58-19AB-0B46-9AF7-92E1D2DDF845}"/>
              </a:ext>
            </a:extLst>
          </p:cNvPr>
          <p:cNvCxnSpPr>
            <a:cxnSpLocks/>
          </p:cNvCxnSpPr>
          <p:nvPr/>
        </p:nvCxnSpPr>
        <p:spPr>
          <a:xfrm>
            <a:off x="2603696" y="4227145"/>
            <a:ext cx="0" cy="519394"/>
          </a:xfrm>
          <a:prstGeom prst="line">
            <a:avLst/>
          </a:prstGeom>
          <a:ln w="28575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4DA275C5-54D0-C742-8A3D-DEA885D01CB4}"/>
              </a:ext>
            </a:extLst>
          </p:cNvPr>
          <p:cNvCxnSpPr>
            <a:cxnSpLocks/>
          </p:cNvCxnSpPr>
          <p:nvPr/>
        </p:nvCxnSpPr>
        <p:spPr>
          <a:xfrm>
            <a:off x="2777950" y="4227145"/>
            <a:ext cx="0" cy="519394"/>
          </a:xfrm>
          <a:prstGeom prst="line">
            <a:avLst/>
          </a:prstGeom>
          <a:ln w="28575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1F2C0E7F-C77C-694D-8A85-6C7960CCDF43}"/>
              </a:ext>
            </a:extLst>
          </p:cNvPr>
          <p:cNvCxnSpPr>
            <a:cxnSpLocks/>
          </p:cNvCxnSpPr>
          <p:nvPr/>
        </p:nvCxnSpPr>
        <p:spPr>
          <a:xfrm>
            <a:off x="1539245" y="5198519"/>
            <a:ext cx="0" cy="519394"/>
          </a:xfrm>
          <a:prstGeom prst="line">
            <a:avLst/>
          </a:prstGeom>
          <a:ln w="28575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9B20AC81-BB7B-7246-8AE0-A00DB532B871}"/>
              </a:ext>
            </a:extLst>
          </p:cNvPr>
          <p:cNvCxnSpPr>
            <a:cxnSpLocks/>
          </p:cNvCxnSpPr>
          <p:nvPr/>
        </p:nvCxnSpPr>
        <p:spPr>
          <a:xfrm>
            <a:off x="1893762" y="5203831"/>
            <a:ext cx="0" cy="519394"/>
          </a:xfrm>
          <a:prstGeom prst="line">
            <a:avLst/>
          </a:prstGeom>
          <a:ln w="28575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7F0025F1-AD97-F249-A698-8B79798BF99E}"/>
              </a:ext>
            </a:extLst>
          </p:cNvPr>
          <p:cNvCxnSpPr>
            <a:cxnSpLocks/>
          </p:cNvCxnSpPr>
          <p:nvPr/>
        </p:nvCxnSpPr>
        <p:spPr>
          <a:xfrm>
            <a:off x="2254103" y="5203319"/>
            <a:ext cx="0" cy="519394"/>
          </a:xfrm>
          <a:prstGeom prst="line">
            <a:avLst/>
          </a:prstGeom>
          <a:ln w="28575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F77B90F1-3215-6F4E-8B9C-B5227B4338E7}"/>
              </a:ext>
            </a:extLst>
          </p:cNvPr>
          <p:cNvCxnSpPr>
            <a:cxnSpLocks/>
          </p:cNvCxnSpPr>
          <p:nvPr/>
        </p:nvCxnSpPr>
        <p:spPr>
          <a:xfrm>
            <a:off x="2608620" y="5202807"/>
            <a:ext cx="0" cy="519394"/>
          </a:xfrm>
          <a:prstGeom prst="line">
            <a:avLst/>
          </a:prstGeom>
          <a:ln w="28575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B2045956-9605-1746-AD49-75D72952C20A}"/>
              </a:ext>
            </a:extLst>
          </p:cNvPr>
          <p:cNvCxnSpPr>
            <a:cxnSpLocks/>
          </p:cNvCxnSpPr>
          <p:nvPr/>
        </p:nvCxnSpPr>
        <p:spPr>
          <a:xfrm>
            <a:off x="2963137" y="5202295"/>
            <a:ext cx="0" cy="519394"/>
          </a:xfrm>
          <a:prstGeom prst="line">
            <a:avLst/>
          </a:prstGeom>
          <a:ln w="28575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3CC87F3A-2A6D-CB4F-951A-F12170CE449C}"/>
              </a:ext>
            </a:extLst>
          </p:cNvPr>
          <p:cNvCxnSpPr>
            <a:cxnSpLocks/>
          </p:cNvCxnSpPr>
          <p:nvPr/>
        </p:nvCxnSpPr>
        <p:spPr>
          <a:xfrm>
            <a:off x="3317654" y="5201783"/>
            <a:ext cx="0" cy="519394"/>
          </a:xfrm>
          <a:prstGeom prst="line">
            <a:avLst/>
          </a:prstGeom>
          <a:ln w="28575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616EEE11-B7FF-F142-9D04-E81051F3A372}"/>
              </a:ext>
            </a:extLst>
          </p:cNvPr>
          <p:cNvCxnSpPr>
            <a:cxnSpLocks/>
          </p:cNvCxnSpPr>
          <p:nvPr/>
        </p:nvCxnSpPr>
        <p:spPr>
          <a:xfrm>
            <a:off x="3677995" y="5201271"/>
            <a:ext cx="0" cy="519394"/>
          </a:xfrm>
          <a:prstGeom prst="line">
            <a:avLst/>
          </a:prstGeom>
          <a:ln w="28575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50FC4F0D-65EE-F448-896C-C296313C25BE}"/>
              </a:ext>
            </a:extLst>
          </p:cNvPr>
          <p:cNvCxnSpPr>
            <a:cxnSpLocks/>
          </p:cNvCxnSpPr>
          <p:nvPr/>
        </p:nvCxnSpPr>
        <p:spPr>
          <a:xfrm>
            <a:off x="4032512" y="5200759"/>
            <a:ext cx="0" cy="519394"/>
          </a:xfrm>
          <a:prstGeom prst="line">
            <a:avLst/>
          </a:prstGeom>
          <a:ln w="28575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59130594-029F-0F47-9481-2CDAC1602527}"/>
              </a:ext>
            </a:extLst>
          </p:cNvPr>
          <p:cNvSpPr txBox="1"/>
          <p:nvPr/>
        </p:nvSpPr>
        <p:spPr>
          <a:xfrm>
            <a:off x="1312723" y="5242670"/>
            <a:ext cx="288862" cy="4234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6B508344-4165-4F42-BD07-B03CE2B641F6}"/>
              </a:ext>
            </a:extLst>
          </p:cNvPr>
          <p:cNvSpPr txBox="1"/>
          <p:nvPr/>
        </p:nvSpPr>
        <p:spPr>
          <a:xfrm>
            <a:off x="1489692" y="5229223"/>
            <a:ext cx="288862" cy="4234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B4B18A20-49E7-434F-A0C2-8583B9DCB18E}"/>
              </a:ext>
            </a:extLst>
          </p:cNvPr>
          <p:cNvSpPr txBox="1"/>
          <p:nvPr/>
        </p:nvSpPr>
        <p:spPr>
          <a:xfrm>
            <a:off x="1666661" y="5229223"/>
            <a:ext cx="288862" cy="4234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021BB9A6-C8BD-2A42-82E8-7BC8CBB6BCC4}"/>
              </a:ext>
            </a:extLst>
          </p:cNvPr>
          <p:cNvSpPr txBox="1"/>
          <p:nvPr/>
        </p:nvSpPr>
        <p:spPr>
          <a:xfrm>
            <a:off x="1843630" y="5229223"/>
            <a:ext cx="288862" cy="4234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592422AF-2958-4C42-B620-AEC9EAB19F03}"/>
              </a:ext>
            </a:extLst>
          </p:cNvPr>
          <p:cNvSpPr txBox="1"/>
          <p:nvPr/>
        </p:nvSpPr>
        <p:spPr>
          <a:xfrm>
            <a:off x="2020599" y="5229223"/>
            <a:ext cx="288862" cy="4234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B131A359-9F9D-ED4B-8299-54032CF57340}"/>
              </a:ext>
            </a:extLst>
          </p:cNvPr>
          <p:cNvSpPr txBox="1"/>
          <p:nvPr/>
        </p:nvSpPr>
        <p:spPr>
          <a:xfrm>
            <a:off x="2197568" y="5229223"/>
            <a:ext cx="288862" cy="4234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5CFBCED7-6E37-1F4C-A043-E07404FE9907}"/>
              </a:ext>
            </a:extLst>
          </p:cNvPr>
          <p:cNvSpPr txBox="1"/>
          <p:nvPr/>
        </p:nvSpPr>
        <p:spPr>
          <a:xfrm>
            <a:off x="2374537" y="5229223"/>
            <a:ext cx="288862" cy="4234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2DF49F57-7C3F-034B-AE0D-A30E70F96A76}"/>
              </a:ext>
            </a:extLst>
          </p:cNvPr>
          <p:cNvSpPr txBox="1"/>
          <p:nvPr/>
        </p:nvSpPr>
        <p:spPr>
          <a:xfrm>
            <a:off x="2551506" y="5229223"/>
            <a:ext cx="288862" cy="4234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825BD579-88E1-6445-AACF-AA1573595E57}"/>
              </a:ext>
            </a:extLst>
          </p:cNvPr>
          <p:cNvSpPr txBox="1"/>
          <p:nvPr/>
        </p:nvSpPr>
        <p:spPr>
          <a:xfrm>
            <a:off x="2728475" y="5229223"/>
            <a:ext cx="288862" cy="4234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1BC3C71D-2B91-2247-A38D-569AE7A7DBB9}"/>
              </a:ext>
            </a:extLst>
          </p:cNvPr>
          <p:cNvSpPr txBox="1"/>
          <p:nvPr/>
        </p:nvSpPr>
        <p:spPr>
          <a:xfrm>
            <a:off x="2905444" y="5229223"/>
            <a:ext cx="288862" cy="4234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B72F9262-80A3-CE4F-AF8B-82C053B18796}"/>
              </a:ext>
            </a:extLst>
          </p:cNvPr>
          <p:cNvSpPr txBox="1"/>
          <p:nvPr/>
        </p:nvSpPr>
        <p:spPr>
          <a:xfrm>
            <a:off x="3082413" y="5229223"/>
            <a:ext cx="288862" cy="4234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C916F13C-62F7-534D-8A6B-870A41233026}"/>
              </a:ext>
            </a:extLst>
          </p:cNvPr>
          <p:cNvSpPr txBox="1"/>
          <p:nvPr/>
        </p:nvSpPr>
        <p:spPr>
          <a:xfrm>
            <a:off x="3259382" y="5229223"/>
            <a:ext cx="288862" cy="4234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AD6136D7-06C9-0C46-8C7D-914A2D083C4E}"/>
              </a:ext>
            </a:extLst>
          </p:cNvPr>
          <p:cNvSpPr txBox="1"/>
          <p:nvPr/>
        </p:nvSpPr>
        <p:spPr>
          <a:xfrm>
            <a:off x="3436351" y="5229223"/>
            <a:ext cx="288862" cy="4234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501611BB-6526-F74E-9EA3-2F91ACB34F1F}"/>
              </a:ext>
            </a:extLst>
          </p:cNvPr>
          <p:cNvSpPr txBox="1"/>
          <p:nvPr/>
        </p:nvSpPr>
        <p:spPr>
          <a:xfrm>
            <a:off x="3613320" y="5229223"/>
            <a:ext cx="288862" cy="4234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E6584FB4-3CE2-5E47-997F-BAC4429724D4}"/>
              </a:ext>
            </a:extLst>
          </p:cNvPr>
          <p:cNvSpPr txBox="1"/>
          <p:nvPr/>
        </p:nvSpPr>
        <p:spPr>
          <a:xfrm>
            <a:off x="3790289" y="5229223"/>
            <a:ext cx="288862" cy="4234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C881B726-DB7F-9949-9321-5F98A407233C}"/>
              </a:ext>
            </a:extLst>
          </p:cNvPr>
          <p:cNvSpPr txBox="1"/>
          <p:nvPr/>
        </p:nvSpPr>
        <p:spPr>
          <a:xfrm>
            <a:off x="3967256" y="5229223"/>
            <a:ext cx="288862" cy="4234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2CCA75E5-95F5-9A43-BFD8-A69895146F5B}"/>
              </a:ext>
            </a:extLst>
          </p:cNvPr>
          <p:cNvSpPr txBox="1"/>
          <p:nvPr/>
        </p:nvSpPr>
        <p:spPr>
          <a:xfrm>
            <a:off x="1322629" y="4251454"/>
            <a:ext cx="288862" cy="4234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C946FDE7-E58B-0B46-8B60-33D5B1C302DD}"/>
              </a:ext>
            </a:extLst>
          </p:cNvPr>
          <p:cNvSpPr txBox="1"/>
          <p:nvPr/>
        </p:nvSpPr>
        <p:spPr>
          <a:xfrm>
            <a:off x="1496012" y="4251454"/>
            <a:ext cx="288862" cy="4234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5E048D60-6F05-F14A-A8C7-80E08A33C530}"/>
              </a:ext>
            </a:extLst>
          </p:cNvPr>
          <p:cNvSpPr txBox="1"/>
          <p:nvPr/>
        </p:nvSpPr>
        <p:spPr>
          <a:xfrm>
            <a:off x="1669395" y="4251454"/>
            <a:ext cx="288862" cy="4234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C1A08840-5F0F-2E44-91B0-7A5A2AF64994}"/>
              </a:ext>
            </a:extLst>
          </p:cNvPr>
          <p:cNvSpPr txBox="1"/>
          <p:nvPr/>
        </p:nvSpPr>
        <p:spPr>
          <a:xfrm>
            <a:off x="1842778" y="4251454"/>
            <a:ext cx="288862" cy="4234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EB8E4872-88F8-5E46-ADA5-29B297E9DBCA}"/>
              </a:ext>
            </a:extLst>
          </p:cNvPr>
          <p:cNvSpPr txBox="1"/>
          <p:nvPr/>
        </p:nvSpPr>
        <p:spPr>
          <a:xfrm>
            <a:off x="2016161" y="4251454"/>
            <a:ext cx="288862" cy="4234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EE6AE207-E272-9747-8C77-19D9746EB1EC}"/>
              </a:ext>
            </a:extLst>
          </p:cNvPr>
          <p:cNvSpPr txBox="1"/>
          <p:nvPr/>
        </p:nvSpPr>
        <p:spPr>
          <a:xfrm>
            <a:off x="2189544" y="4251454"/>
            <a:ext cx="288862" cy="4234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02ED5CB9-8917-6840-8B7F-46A2030FE6CD}"/>
              </a:ext>
            </a:extLst>
          </p:cNvPr>
          <p:cNvSpPr txBox="1"/>
          <p:nvPr/>
        </p:nvSpPr>
        <p:spPr>
          <a:xfrm>
            <a:off x="2362927" y="4251454"/>
            <a:ext cx="288862" cy="4234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9E55DB41-FB19-094F-8444-9EDDCB29C0E6}"/>
              </a:ext>
            </a:extLst>
          </p:cNvPr>
          <p:cNvSpPr txBox="1"/>
          <p:nvPr/>
        </p:nvSpPr>
        <p:spPr>
          <a:xfrm>
            <a:off x="2536310" y="4251454"/>
            <a:ext cx="288862" cy="4234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A113F2C1-576A-FB4F-801C-39E963F44B37}"/>
              </a:ext>
            </a:extLst>
          </p:cNvPr>
          <p:cNvSpPr txBox="1"/>
          <p:nvPr/>
        </p:nvSpPr>
        <p:spPr>
          <a:xfrm>
            <a:off x="2709693" y="4251454"/>
            <a:ext cx="288862" cy="4234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99786B23-9D35-924E-A4CF-A433914C7091}"/>
              </a:ext>
            </a:extLst>
          </p:cNvPr>
          <p:cNvSpPr/>
          <p:nvPr/>
        </p:nvSpPr>
        <p:spPr>
          <a:xfrm>
            <a:off x="1360300" y="4217949"/>
            <a:ext cx="1602921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758A4B77-0107-7E49-8BF7-8A1975A0031C}"/>
              </a:ext>
            </a:extLst>
          </p:cNvPr>
          <p:cNvSpPr/>
          <p:nvPr/>
        </p:nvSpPr>
        <p:spPr>
          <a:xfrm>
            <a:off x="1359473" y="5191009"/>
            <a:ext cx="2848937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F6FCC857-83FC-564D-A7D3-95F2FBCC184C}"/>
              </a:ext>
            </a:extLst>
          </p:cNvPr>
          <p:cNvSpPr txBox="1"/>
          <p:nvPr/>
        </p:nvSpPr>
        <p:spPr>
          <a:xfrm>
            <a:off x="1962457" y="3485467"/>
            <a:ext cx="444352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81</a:t>
            </a: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9D98C7AB-1C7A-4EDD-B8C2-5023EA44F53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-12659"/>
            <a:ext cx="9754445" cy="89619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9DC9BC0-CB78-486D-870A-FB55B1161F2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6574" y="960016"/>
            <a:ext cx="6255038" cy="2158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038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7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9C9C9"/>
                                      </p:to>
                                    </p:animClr>
                                    <p:set>
                                      <p:cBhvr>
                                        <p:cTn id="48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2" dur="2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9C9C9"/>
                                      </p:to>
                                    </p:animClr>
                                    <p:set>
                                      <p:cBhvr>
                                        <p:cTn id="73" dur="2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2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2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9C9C9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0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9C9C9"/>
                                      </p:to>
                                    </p:animClr>
                                    <p:set>
                                      <p:cBhvr>
                                        <p:cTn id="81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4" dur="2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9C9C9"/>
                                      </p:to>
                                    </p:animClr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6" dur="2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8" dur="2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9C9C9"/>
                                      </p:to>
                                    </p:animClr>
                                    <p:set>
                                      <p:cBhvr>
                                        <p:cTn id="89" dur="2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0" dur="2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224" grpId="0"/>
      <p:bldP spid="96" grpId="0"/>
      <p:bldP spid="97" grpId="0"/>
      <p:bldP spid="98" grpId="0"/>
      <p:bldP spid="99" grpId="0"/>
      <p:bldP spid="62" grpId="0"/>
      <p:bldP spid="90" grpId="0"/>
      <p:bldP spid="90" grpId="1"/>
      <p:bldP spid="48" grpId="0"/>
      <p:bldP spid="49" grpId="0"/>
      <p:bldP spid="50" grpId="0" animBg="1"/>
      <p:bldP spid="67" grpId="0" animBg="1"/>
      <p:bldP spid="81" grpId="0" animBg="1"/>
      <p:bldP spid="100" grpId="0" animBg="1"/>
      <p:bldP spid="101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83" grpId="0"/>
      <p:bldP spid="136" grpId="0"/>
      <p:bldP spid="137" grpId="0"/>
      <p:bldP spid="138" grpId="0"/>
      <p:bldP spid="139" grpId="0"/>
      <p:bldP spid="140" grpId="0"/>
      <p:bldP spid="141" grpId="0"/>
      <p:bldP spid="142" grpId="0"/>
      <p:bldP spid="143" grpId="0"/>
      <p:bldP spid="144" grpId="0"/>
      <p:bldP spid="145" grpId="0"/>
      <p:bldP spid="146" grpId="0"/>
      <p:bldP spid="147" grpId="0"/>
      <p:bldP spid="148" grpId="0"/>
      <p:bldP spid="149" grpId="0"/>
      <p:bldP spid="150" grpId="0"/>
      <p:bldP spid="151" grpId="0"/>
      <p:bldP spid="152" grpId="0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7" grpId="0" animBg="1"/>
      <p:bldP spid="167" grpId="1" animBg="1"/>
      <p:bldP spid="168" grpId="0" animBg="1"/>
      <p:bldP spid="168" grpId="1" animBg="1"/>
      <p:bldP spid="169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10961</TotalTime>
  <Words>139</Words>
  <Application>Microsoft Office PowerPoint</Application>
  <PresentationFormat>A4 Paper (210x297 mm)</PresentationFormat>
  <Paragraphs>77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Trinity MAT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Anthony Staneff</dc:creator>
  <cp:lastModifiedBy>Caroline Hamilton</cp:lastModifiedBy>
  <cp:revision>85</cp:revision>
  <dcterms:created xsi:type="dcterms:W3CDTF">2019-10-25T20:21:02Z</dcterms:created>
  <dcterms:modified xsi:type="dcterms:W3CDTF">2021-11-18T13:01:22Z</dcterms:modified>
</cp:coreProperties>
</file>