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12" autoAdjust="0"/>
    <p:restoredTop sz="94660"/>
  </p:normalViewPr>
  <p:slideViewPr>
    <p:cSldViewPr snapToGrid="0">
      <p:cViewPr>
        <p:scale>
          <a:sx n="110" d="100"/>
          <a:sy n="110" d="100"/>
        </p:scale>
        <p:origin x="612" y="204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image" Target="../media/image3.tiff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tiff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2.tiff"/><Relationship Id="rId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6.png"/><Relationship Id="rId3" Type="http://schemas.openxmlformats.org/officeDocument/2006/relationships/image" Target="../media/image2.tiff"/><Relationship Id="rId7" Type="http://schemas.openxmlformats.org/officeDocument/2006/relationships/image" Target="../media/image20.png"/><Relationship Id="rId12" Type="http://schemas.openxmlformats.org/officeDocument/2006/relationships/image" Target="../media/image4.pn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4.png"/><Relationship Id="rId10" Type="http://schemas.openxmlformats.org/officeDocument/2006/relationships/image" Target="../media/image23.png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18.png"/><Relationship Id="rId3" Type="http://schemas.openxmlformats.org/officeDocument/2006/relationships/image" Target="../media/image2.tiff"/><Relationship Id="rId7" Type="http://schemas.openxmlformats.org/officeDocument/2006/relationships/image" Target="../media/image27.png"/><Relationship Id="rId12" Type="http://schemas.openxmlformats.org/officeDocument/2006/relationships/image" Target="../media/image4.pn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1.png"/><Relationship Id="rId10" Type="http://schemas.openxmlformats.org/officeDocument/2006/relationships/image" Target="../media/image30.pn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They each get ___ badges.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8356533" y="615804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8096251" y="353508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6251" y="3535085"/>
                <a:ext cx="638316" cy="588110"/>
              </a:xfrm>
              <a:prstGeom prst="rect">
                <a:avLst/>
              </a:prstGeom>
              <a:blipFill>
                <a:blip r:embed="rId7"/>
                <a:stretch>
                  <a:fillRect r="-1568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7180241" y="3546838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0241" y="3546838"/>
                <a:ext cx="1018227" cy="588110"/>
              </a:xfrm>
              <a:prstGeom prst="rect">
                <a:avLst/>
              </a:prstGeom>
              <a:blipFill>
                <a:blip r:embed="rId8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>
            <a:extLst>
              <a:ext uri="{FF2B5EF4-FFF2-40B4-BE49-F238E27FC236}">
                <a16:creationId xmlns:a16="http://schemas.microsoft.com/office/drawing/2014/main" id="{ED1746B6-AD85-DF49-B435-FBE56624AB80}"/>
              </a:ext>
            </a:extLst>
          </p:cNvPr>
          <p:cNvSpPr/>
          <p:nvPr/>
        </p:nvSpPr>
        <p:spPr>
          <a:xfrm>
            <a:off x="876994" y="4416067"/>
            <a:ext cx="1220164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AB431BC-3695-AF4B-AC14-E806258E926B}"/>
              </a:ext>
            </a:extLst>
          </p:cNvPr>
          <p:cNvSpPr txBox="1"/>
          <p:nvPr/>
        </p:nvSpPr>
        <p:spPr>
          <a:xfrm>
            <a:off x="2459415" y="364862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6AF3FCE2-8DBB-B648-8E42-B70D9D73C987}"/>
              </a:ext>
            </a:extLst>
          </p:cNvPr>
          <p:cNvSpPr/>
          <p:nvPr/>
        </p:nvSpPr>
        <p:spPr>
          <a:xfrm rot="16200000">
            <a:off x="2641506" y="2495814"/>
            <a:ext cx="143407" cy="364855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E6BFE16-4206-3746-A8E7-B96E5A499AB7}"/>
              </a:ext>
            </a:extLst>
          </p:cNvPr>
          <p:cNvSpPr/>
          <p:nvPr/>
        </p:nvSpPr>
        <p:spPr>
          <a:xfrm>
            <a:off x="2097158" y="4416066"/>
            <a:ext cx="1220164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25FA9DA-A58C-0847-931A-64CD4F67195A}"/>
              </a:ext>
            </a:extLst>
          </p:cNvPr>
          <p:cNvSpPr/>
          <p:nvPr/>
        </p:nvSpPr>
        <p:spPr>
          <a:xfrm>
            <a:off x="3317322" y="4416065"/>
            <a:ext cx="1220164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C2EF31-D16E-E741-90FA-F5CB62EAC159}"/>
              </a:ext>
            </a:extLst>
          </p:cNvPr>
          <p:cNvSpPr txBox="1"/>
          <p:nvPr/>
        </p:nvSpPr>
        <p:spPr>
          <a:xfrm>
            <a:off x="1332004" y="4381242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AF5A54-C72A-F242-A224-8AB2F2630593}"/>
              </a:ext>
            </a:extLst>
          </p:cNvPr>
          <p:cNvSpPr txBox="1"/>
          <p:nvPr/>
        </p:nvSpPr>
        <p:spPr>
          <a:xfrm>
            <a:off x="1325592" y="437786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0C9FBA-F6E5-3441-8641-EDC9BBDB847E}"/>
              </a:ext>
            </a:extLst>
          </p:cNvPr>
          <p:cNvSpPr txBox="1"/>
          <p:nvPr/>
        </p:nvSpPr>
        <p:spPr>
          <a:xfrm>
            <a:off x="2545756" y="437786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587F6E8-2E81-324F-BB54-246E93BF0266}"/>
              </a:ext>
            </a:extLst>
          </p:cNvPr>
          <p:cNvSpPr txBox="1"/>
          <p:nvPr/>
        </p:nvSpPr>
        <p:spPr>
          <a:xfrm>
            <a:off x="3765920" y="437786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E312B5-D838-484E-BF85-CB1D18254A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49619" y="529"/>
            <a:ext cx="9803218" cy="8961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3D1B22-0B1C-4E45-8523-87EBBAF80C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21" y="920988"/>
            <a:ext cx="5688061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58" grpId="0" animBg="1"/>
      <p:bldP spid="70" grpId="0"/>
      <p:bldP spid="74" grpId="0" animBg="1"/>
      <p:bldP spid="26" grpId="0" animBg="1"/>
      <p:bldP spid="27" grpId="0" animBg="1"/>
      <p:bldP spid="28" grpId="0"/>
      <p:bldP spid="28" grpId="1"/>
      <p:bldP spid="29" grpId="0"/>
      <p:bldP spid="32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304573"/>
            <a:ext cx="5617264" cy="295238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304573"/>
            <a:ext cx="3795710" cy="295238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8844" y="3345503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Mrs Lee receives £___ change.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8175574" y="616979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/>
              <p:nvPr/>
            </p:nvSpPr>
            <p:spPr>
              <a:xfrm>
                <a:off x="8034440" y="3845944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£49</a:t>
                </a:r>
              </a:p>
            </p:txBody>
          </p:sp>
        </mc:Choice>
        <mc:Fallback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3845944"/>
                <a:ext cx="949299" cy="588110"/>
              </a:xfrm>
              <a:prstGeom prst="rect">
                <a:avLst/>
              </a:prstGeom>
              <a:blipFill>
                <a:blip r:embed="rId4"/>
                <a:stretch>
                  <a:fillRect r="-7692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/>
              <p:nvPr/>
            </p:nvSpPr>
            <p:spPr>
              <a:xfrm>
                <a:off x="6613567" y="3857697"/>
                <a:ext cx="148470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£32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£17</a:t>
                </a:r>
              </a:p>
            </p:txBody>
          </p:sp>
        </mc:Choice>
        <mc:Fallback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3567" y="3857697"/>
                <a:ext cx="1484702" cy="588110"/>
              </a:xfrm>
              <a:prstGeom prst="rect">
                <a:avLst/>
              </a:prstGeom>
              <a:blipFill>
                <a:blip r:embed="rId5"/>
                <a:stretch>
                  <a:fillRect l="-6584" r="-4938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/>
              <p:nvPr/>
            </p:nvSpPr>
            <p:spPr>
              <a:xfrm>
                <a:off x="8034440" y="4491003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£60</a:t>
                </a:r>
              </a:p>
            </p:txBody>
          </p:sp>
        </mc:Choice>
        <mc:Fallback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4491003"/>
                <a:ext cx="949299" cy="588110"/>
              </a:xfrm>
              <a:prstGeom prst="rect">
                <a:avLst/>
              </a:prstGeom>
              <a:blipFill>
                <a:blip r:embed="rId6"/>
                <a:stretch>
                  <a:fillRect r="-7692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/>
              <p:nvPr/>
            </p:nvSpPr>
            <p:spPr>
              <a:xfrm>
                <a:off x="6952158" y="4502756"/>
                <a:ext cx="116410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£20</a:t>
                </a:r>
              </a:p>
            </p:txBody>
          </p:sp>
        </mc:Choice>
        <mc:Fallback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2158" y="4502756"/>
                <a:ext cx="1164101" cy="588110"/>
              </a:xfrm>
              <a:prstGeom prst="rect">
                <a:avLst/>
              </a:prstGeom>
              <a:blipFill>
                <a:blip r:embed="rId7"/>
                <a:stretch>
                  <a:fillRect l="-7853" r="-7330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43">
            <a:extLst>
              <a:ext uri="{FF2B5EF4-FFF2-40B4-BE49-F238E27FC236}">
                <a16:creationId xmlns:a16="http://schemas.microsoft.com/office/drawing/2014/main" id="{29B3828E-7891-914F-9163-E7B4945F5E4D}"/>
              </a:ext>
            </a:extLst>
          </p:cNvPr>
          <p:cNvSpPr/>
          <p:nvPr/>
        </p:nvSpPr>
        <p:spPr>
          <a:xfrm>
            <a:off x="790365" y="3981226"/>
            <a:ext cx="180667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ECF348B-0A41-E141-BA64-686CBFCB0A09}"/>
                  </a:ext>
                </a:extLst>
              </p:cNvPr>
              <p:cNvSpPr txBox="1"/>
              <p:nvPr/>
            </p:nvSpPr>
            <p:spPr>
              <a:xfrm>
                <a:off x="8034440" y="5122657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£11</a:t>
                </a:r>
              </a:p>
            </p:txBody>
          </p:sp>
        </mc:Choice>
        <mc:Fallback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ECF348B-0A41-E141-BA64-686CBFCB0A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5122657"/>
                <a:ext cx="949299" cy="588110"/>
              </a:xfrm>
              <a:prstGeom prst="rect">
                <a:avLst/>
              </a:prstGeom>
              <a:blipFill>
                <a:blip r:embed="rId8"/>
                <a:stretch>
                  <a:fillRect r="-7692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29CA9EF7-33DC-3F40-A21C-CBE54396E460}"/>
                  </a:ext>
                </a:extLst>
              </p:cNvPr>
              <p:cNvSpPr txBox="1"/>
              <p:nvPr/>
            </p:nvSpPr>
            <p:spPr>
              <a:xfrm>
                <a:off x="6624779" y="5134410"/>
                <a:ext cx="148470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£60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£49</a:t>
                </a:r>
              </a:p>
            </p:txBody>
          </p:sp>
        </mc:Choice>
        <mc:Fallback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29CA9EF7-33DC-3F40-A21C-CBE54396E4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4779" y="5134410"/>
                <a:ext cx="1484702" cy="588110"/>
              </a:xfrm>
              <a:prstGeom prst="rect">
                <a:avLst/>
              </a:prstGeom>
              <a:blipFill>
                <a:blip r:embed="rId9"/>
                <a:stretch>
                  <a:fillRect l="-6584" r="-4938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Box 71">
            <a:extLst>
              <a:ext uri="{FF2B5EF4-FFF2-40B4-BE49-F238E27FC236}">
                <a16:creationId xmlns:a16="http://schemas.microsoft.com/office/drawing/2014/main" id="{0F25A0DE-6FC8-E64C-B380-2F9C93348DD8}"/>
              </a:ext>
            </a:extLst>
          </p:cNvPr>
          <p:cNvSpPr txBox="1"/>
          <p:nvPr/>
        </p:nvSpPr>
        <p:spPr>
          <a:xfrm>
            <a:off x="3985677" y="3709073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7EEAC54-66DB-1345-9E9F-EA2E12F75421}"/>
              </a:ext>
            </a:extLst>
          </p:cNvPr>
          <p:cNvSpPr txBox="1"/>
          <p:nvPr/>
        </p:nvSpPr>
        <p:spPr>
          <a:xfrm>
            <a:off x="1368131" y="3964589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£32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BE28A03-67D6-AC4E-A240-61978047A596}"/>
              </a:ext>
            </a:extLst>
          </p:cNvPr>
          <p:cNvSpPr/>
          <p:nvPr/>
        </p:nvSpPr>
        <p:spPr>
          <a:xfrm>
            <a:off x="2597038" y="3981226"/>
            <a:ext cx="117099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6B44B35-1921-BB47-ACE3-D1172170D2E0}"/>
              </a:ext>
            </a:extLst>
          </p:cNvPr>
          <p:cNvSpPr txBox="1"/>
          <p:nvPr/>
        </p:nvSpPr>
        <p:spPr>
          <a:xfrm>
            <a:off x="2859436" y="3975587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£17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FD12252-0739-074C-AA9D-5C3B90CD8853}"/>
              </a:ext>
            </a:extLst>
          </p:cNvPr>
          <p:cNvSpPr/>
          <p:nvPr/>
        </p:nvSpPr>
        <p:spPr>
          <a:xfrm>
            <a:off x="790366" y="5127254"/>
            <a:ext cx="122890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2767371-FB09-CF4C-AAC5-ED03A5D33128}"/>
              </a:ext>
            </a:extLst>
          </p:cNvPr>
          <p:cNvSpPr/>
          <p:nvPr/>
        </p:nvSpPr>
        <p:spPr>
          <a:xfrm>
            <a:off x="2019347" y="5127254"/>
            <a:ext cx="122890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63154FC-337A-6E40-92D3-1E634B45E99F}"/>
              </a:ext>
            </a:extLst>
          </p:cNvPr>
          <p:cNvSpPr/>
          <p:nvPr/>
        </p:nvSpPr>
        <p:spPr>
          <a:xfrm>
            <a:off x="3248328" y="5127254"/>
            <a:ext cx="122890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0AB5AB81-FF01-E942-9887-F17901E0C7EF}"/>
              </a:ext>
            </a:extLst>
          </p:cNvPr>
          <p:cNvCxnSpPr>
            <a:cxnSpLocks/>
          </p:cNvCxnSpPr>
          <p:nvPr/>
        </p:nvCxnSpPr>
        <p:spPr>
          <a:xfrm flipH="1">
            <a:off x="3768036" y="4281259"/>
            <a:ext cx="709197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BA29541-AF19-6F43-8E4F-E7961CD9E06A}"/>
              </a:ext>
            </a:extLst>
          </p:cNvPr>
          <p:cNvSpPr txBox="1"/>
          <p:nvPr/>
        </p:nvSpPr>
        <p:spPr>
          <a:xfrm>
            <a:off x="1079248" y="5089314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£20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B488AFC-220F-3549-BDCA-8E55A5B8E267}"/>
              </a:ext>
            </a:extLst>
          </p:cNvPr>
          <p:cNvSpPr txBox="1"/>
          <p:nvPr/>
        </p:nvSpPr>
        <p:spPr>
          <a:xfrm>
            <a:off x="2300272" y="5089314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£20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6840F1-8613-BF41-B285-F66357E92468}"/>
              </a:ext>
            </a:extLst>
          </p:cNvPr>
          <p:cNvSpPr txBox="1"/>
          <p:nvPr/>
        </p:nvSpPr>
        <p:spPr>
          <a:xfrm>
            <a:off x="3521296" y="5089314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£20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1823FE-CF62-8349-950D-C2CA74CBBB3F}"/>
              </a:ext>
            </a:extLst>
          </p:cNvPr>
          <p:cNvSpPr txBox="1"/>
          <p:nvPr/>
        </p:nvSpPr>
        <p:spPr>
          <a:xfrm>
            <a:off x="3840684" y="3697075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£11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395BFF-F4E0-41AA-A6DD-25B6F23B6B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49619" y="23350"/>
            <a:ext cx="9803218" cy="89619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9408967-F17D-4AC1-BEE9-15D8EDAB12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0625" y="3312544"/>
            <a:ext cx="1397000" cy="533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F1D481-60DB-4235-A434-44ECAC5151B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1262" y="938866"/>
            <a:ext cx="6413548" cy="190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1" grpId="0"/>
      <p:bldP spid="63" grpId="0"/>
      <p:bldP spid="64" grpId="0"/>
      <p:bldP spid="68" grpId="0"/>
      <p:bldP spid="69" grpId="0"/>
      <p:bldP spid="44" grpId="0" animBg="1"/>
      <p:bldP spid="59" grpId="0"/>
      <p:bldP spid="60" grpId="0"/>
      <p:bldP spid="72" grpId="0"/>
      <p:bldP spid="72" grpId="1"/>
      <p:bldP spid="55" grpId="0"/>
      <p:bldP spid="73" grpId="0" animBg="1"/>
      <p:bldP spid="74" grpId="0"/>
      <p:bldP spid="75" grpId="0" animBg="1"/>
      <p:bldP spid="76" grpId="0" animBg="1"/>
      <p:bldP spid="77" grpId="0" animBg="1"/>
      <p:bldP spid="79" grpId="0"/>
      <p:bldP spid="80" grpId="0"/>
      <p:bldP spid="81" grpId="0"/>
      <p:bldP spid="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shortest plank of wood is ___ cm long.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/>
              <p:nvPr/>
            </p:nvSpPr>
            <p:spPr>
              <a:xfrm>
                <a:off x="8214884" y="3535085"/>
                <a:ext cx="123783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18 cm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884" y="3535085"/>
                <a:ext cx="1237839" cy="588110"/>
              </a:xfrm>
              <a:prstGeom prst="rect">
                <a:avLst/>
              </a:prstGeom>
              <a:blipFill>
                <a:blip r:embed="rId7"/>
                <a:stretch>
                  <a:fillRect r="-612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/>
              <p:nvPr/>
            </p:nvSpPr>
            <p:spPr>
              <a:xfrm>
                <a:off x="6546714" y="3546838"/>
                <a:ext cx="177324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306 cm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17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6714" y="3546838"/>
                <a:ext cx="1773242" cy="588110"/>
              </a:xfrm>
              <a:prstGeom prst="rect">
                <a:avLst/>
              </a:prstGeom>
              <a:blipFill>
                <a:blip r:embed="rId8"/>
                <a:stretch>
                  <a:fillRect l="-5674" r="-425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Box 81">
            <a:extLst>
              <a:ext uri="{FF2B5EF4-FFF2-40B4-BE49-F238E27FC236}">
                <a16:creationId xmlns:a16="http://schemas.microsoft.com/office/drawing/2014/main" id="{ED546076-2A14-DF4B-B1D3-BDB9F79278D2}"/>
              </a:ext>
            </a:extLst>
          </p:cNvPr>
          <p:cNvSpPr txBox="1"/>
          <p:nvPr/>
        </p:nvSpPr>
        <p:spPr>
          <a:xfrm>
            <a:off x="8052917" y="615804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2E75412-E48B-7542-B031-122D206487EB}"/>
              </a:ext>
            </a:extLst>
          </p:cNvPr>
          <p:cNvSpPr/>
          <p:nvPr/>
        </p:nvSpPr>
        <p:spPr>
          <a:xfrm>
            <a:off x="1658642" y="3171359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C45259-8905-E340-B9C0-77791DCB2E00}"/>
              </a:ext>
            </a:extLst>
          </p:cNvPr>
          <p:cNvSpPr txBox="1"/>
          <p:nvPr/>
        </p:nvSpPr>
        <p:spPr>
          <a:xfrm>
            <a:off x="1111392" y="3075796"/>
            <a:ext cx="55585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73965955-F45E-C24A-B408-B1145D2DB29D}"/>
              </a:ext>
            </a:extLst>
          </p:cNvPr>
          <p:cNvSpPr/>
          <p:nvPr/>
        </p:nvSpPr>
        <p:spPr>
          <a:xfrm>
            <a:off x="4598435" y="3171359"/>
            <a:ext cx="143407" cy="224219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7AF2BE8-F2C8-FA4E-A443-BAEE449B16E0}"/>
              </a:ext>
            </a:extLst>
          </p:cNvPr>
          <p:cNvCxnSpPr>
            <a:cxnSpLocks/>
          </p:cNvCxnSpPr>
          <p:nvPr/>
        </p:nvCxnSpPr>
        <p:spPr>
          <a:xfrm>
            <a:off x="1658641" y="2954490"/>
            <a:ext cx="0" cy="25785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AB19D67-0A2B-7E48-B784-8441BDBBD0AE}"/>
              </a:ext>
            </a:extLst>
          </p:cNvPr>
          <p:cNvSpPr txBox="1"/>
          <p:nvPr/>
        </p:nvSpPr>
        <p:spPr>
          <a:xfrm>
            <a:off x="4751712" y="3922955"/>
            <a:ext cx="109517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306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DD35CD8-E05B-6342-829B-A050DE59290B}"/>
                  </a:ext>
                </a:extLst>
              </p:cNvPr>
              <p:cNvSpPr txBox="1"/>
              <p:nvPr/>
            </p:nvSpPr>
            <p:spPr>
              <a:xfrm>
                <a:off x="8214884" y="4122236"/>
                <a:ext cx="123783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54 cm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DD35CD8-E05B-6342-829B-A050DE5929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884" y="4122236"/>
                <a:ext cx="1237839" cy="588110"/>
              </a:xfrm>
              <a:prstGeom prst="rect">
                <a:avLst/>
              </a:prstGeom>
              <a:blipFill>
                <a:blip r:embed="rId10"/>
                <a:stretch>
                  <a:fillRect r="-612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71E0E9B-00A8-AD47-A5F9-0B509DBDC6D7}"/>
                  </a:ext>
                </a:extLst>
              </p:cNvPr>
              <p:cNvSpPr txBox="1"/>
              <p:nvPr/>
            </p:nvSpPr>
            <p:spPr>
              <a:xfrm>
                <a:off x="6871172" y="4133989"/>
                <a:ext cx="145264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18 cm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71E0E9B-00A8-AD47-A5F9-0B509DBDC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1172" y="4133989"/>
                <a:ext cx="1452642" cy="588110"/>
              </a:xfrm>
              <a:prstGeom prst="rect">
                <a:avLst/>
              </a:prstGeom>
              <a:blipFill>
                <a:blip r:embed="rId11"/>
                <a:stretch>
                  <a:fillRect l="-6034" r="-5172" b="-23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C139F48E-FE42-FB4D-B977-005E7EAE4417}"/>
              </a:ext>
            </a:extLst>
          </p:cNvPr>
          <p:cNvSpPr txBox="1"/>
          <p:nvPr/>
        </p:nvSpPr>
        <p:spPr>
          <a:xfrm>
            <a:off x="1043360" y="3919891"/>
            <a:ext cx="62388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8A71F86-5CC4-4241-BF76-F58FAD385246}"/>
              </a:ext>
            </a:extLst>
          </p:cNvPr>
          <p:cNvSpPr txBox="1"/>
          <p:nvPr/>
        </p:nvSpPr>
        <p:spPr>
          <a:xfrm>
            <a:off x="1081448" y="4763986"/>
            <a:ext cx="58580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D120C85-35C3-5640-8A3E-B82E6B818612}"/>
              </a:ext>
            </a:extLst>
          </p:cNvPr>
          <p:cNvSpPr/>
          <p:nvPr/>
        </p:nvSpPr>
        <p:spPr>
          <a:xfrm>
            <a:off x="2344754" y="3171359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1D098D3-7CB4-7A41-8595-8807F8072A73}"/>
              </a:ext>
            </a:extLst>
          </p:cNvPr>
          <p:cNvSpPr/>
          <p:nvPr/>
        </p:nvSpPr>
        <p:spPr>
          <a:xfrm>
            <a:off x="3030866" y="3171359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ED677BF-095B-C243-9FA8-BA84C7BC0F97}"/>
              </a:ext>
            </a:extLst>
          </p:cNvPr>
          <p:cNvSpPr/>
          <p:nvPr/>
        </p:nvSpPr>
        <p:spPr>
          <a:xfrm>
            <a:off x="3716978" y="3171359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E2C2E41-5EF6-D14D-AF7C-6A4464FAA8DE}"/>
              </a:ext>
            </a:extLst>
          </p:cNvPr>
          <p:cNvSpPr/>
          <p:nvPr/>
        </p:nvSpPr>
        <p:spPr>
          <a:xfrm>
            <a:off x="1658642" y="4034817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050F048-A03F-ED40-AE6E-C5DB714E9688}"/>
              </a:ext>
            </a:extLst>
          </p:cNvPr>
          <p:cNvSpPr/>
          <p:nvPr/>
        </p:nvSpPr>
        <p:spPr>
          <a:xfrm>
            <a:off x="2344754" y="4034817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03EF625-F903-7741-8D46-FEA4636526AA}"/>
              </a:ext>
            </a:extLst>
          </p:cNvPr>
          <p:cNvSpPr/>
          <p:nvPr/>
        </p:nvSpPr>
        <p:spPr>
          <a:xfrm>
            <a:off x="3030866" y="4034817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437261F-4F58-3D42-9A91-88960074D0E7}"/>
              </a:ext>
            </a:extLst>
          </p:cNvPr>
          <p:cNvSpPr/>
          <p:nvPr/>
        </p:nvSpPr>
        <p:spPr>
          <a:xfrm>
            <a:off x="1658642" y="4898275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8079F14-8DEA-7547-839F-C604F33949AE}"/>
              </a:ext>
            </a:extLst>
          </p:cNvPr>
          <p:cNvSpPr/>
          <p:nvPr/>
        </p:nvSpPr>
        <p:spPr>
          <a:xfrm>
            <a:off x="2344754" y="4898275"/>
            <a:ext cx="366083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ight Brace 67">
            <a:extLst>
              <a:ext uri="{FF2B5EF4-FFF2-40B4-BE49-F238E27FC236}">
                <a16:creationId xmlns:a16="http://schemas.microsoft.com/office/drawing/2014/main" id="{7F946A23-8A98-A747-83A0-5BB159A3A702}"/>
              </a:ext>
            </a:extLst>
          </p:cNvPr>
          <p:cNvSpPr/>
          <p:nvPr/>
        </p:nvSpPr>
        <p:spPr>
          <a:xfrm rot="5400000">
            <a:off x="2116731" y="5025081"/>
            <a:ext cx="143407" cy="104479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E55E5AE-F4FC-4140-B65B-0E72968EEE96}"/>
              </a:ext>
            </a:extLst>
          </p:cNvPr>
          <p:cNvSpPr txBox="1"/>
          <p:nvPr/>
        </p:nvSpPr>
        <p:spPr>
          <a:xfrm>
            <a:off x="2042224" y="5524191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BFE0E53-5855-584F-BF06-5DA76FD5BC2A}"/>
              </a:ext>
            </a:extLst>
          </p:cNvPr>
          <p:cNvSpPr txBox="1"/>
          <p:nvPr/>
        </p:nvSpPr>
        <p:spPr>
          <a:xfrm rot="16200000">
            <a:off x="1493623" y="3226032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E7D3E01-84E8-6F4A-882A-7FD913B62E97}"/>
              </a:ext>
            </a:extLst>
          </p:cNvPr>
          <p:cNvSpPr txBox="1"/>
          <p:nvPr/>
        </p:nvSpPr>
        <p:spPr>
          <a:xfrm>
            <a:off x="1737625" y="5501245"/>
            <a:ext cx="93968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54 cm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559408-2D57-E443-BCDE-06B30FE9C8E4}"/>
              </a:ext>
            </a:extLst>
          </p:cNvPr>
          <p:cNvSpPr txBox="1"/>
          <p:nvPr/>
        </p:nvSpPr>
        <p:spPr>
          <a:xfrm rot="16200000">
            <a:off x="1823667" y="3229621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F89B28D-0687-A442-A549-6CF488F6E898}"/>
              </a:ext>
            </a:extLst>
          </p:cNvPr>
          <p:cNvSpPr txBox="1"/>
          <p:nvPr/>
        </p:nvSpPr>
        <p:spPr>
          <a:xfrm rot="16200000">
            <a:off x="2172373" y="3233210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7D76748-F86D-874C-96BC-11924D6EB279}"/>
              </a:ext>
            </a:extLst>
          </p:cNvPr>
          <p:cNvSpPr txBox="1"/>
          <p:nvPr/>
        </p:nvSpPr>
        <p:spPr>
          <a:xfrm rot="16200000">
            <a:off x="2521079" y="3236799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E7D037-D3D2-264A-8B49-CFC5E2B60CDA}"/>
              </a:ext>
            </a:extLst>
          </p:cNvPr>
          <p:cNvSpPr txBox="1"/>
          <p:nvPr/>
        </p:nvSpPr>
        <p:spPr>
          <a:xfrm rot="16200000">
            <a:off x="2869785" y="3240388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AF4389-1733-F640-AD73-3B9DFBC7F690}"/>
              </a:ext>
            </a:extLst>
          </p:cNvPr>
          <p:cNvSpPr txBox="1"/>
          <p:nvPr/>
        </p:nvSpPr>
        <p:spPr>
          <a:xfrm rot="16200000">
            <a:off x="3209160" y="3243977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105380C-E266-2F42-BF20-11490219BDBE}"/>
              </a:ext>
            </a:extLst>
          </p:cNvPr>
          <p:cNvSpPr txBox="1"/>
          <p:nvPr/>
        </p:nvSpPr>
        <p:spPr>
          <a:xfrm rot="16200000">
            <a:off x="3548535" y="3228904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EAFCB8E-0561-5742-B11A-01326BF4C004}"/>
              </a:ext>
            </a:extLst>
          </p:cNvPr>
          <p:cNvSpPr txBox="1"/>
          <p:nvPr/>
        </p:nvSpPr>
        <p:spPr>
          <a:xfrm rot="16200000">
            <a:off x="3887910" y="3223162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DBD0083-7184-A040-80CA-DD6C3A34832D}"/>
              </a:ext>
            </a:extLst>
          </p:cNvPr>
          <p:cNvSpPr txBox="1"/>
          <p:nvPr/>
        </p:nvSpPr>
        <p:spPr>
          <a:xfrm rot="16200000">
            <a:off x="1484690" y="4095780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2B575B2-DDC1-FE49-AF06-D672602D1C8B}"/>
              </a:ext>
            </a:extLst>
          </p:cNvPr>
          <p:cNvSpPr txBox="1"/>
          <p:nvPr/>
        </p:nvSpPr>
        <p:spPr>
          <a:xfrm rot="16200000">
            <a:off x="1814734" y="4099369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067F2D-3344-A24B-B88E-84857AF78206}"/>
              </a:ext>
            </a:extLst>
          </p:cNvPr>
          <p:cNvSpPr txBox="1"/>
          <p:nvPr/>
        </p:nvSpPr>
        <p:spPr>
          <a:xfrm rot="16200000">
            <a:off x="2163440" y="4102958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9EDC818-5DF1-AE4F-946E-F56E3179F73E}"/>
              </a:ext>
            </a:extLst>
          </p:cNvPr>
          <p:cNvSpPr txBox="1"/>
          <p:nvPr/>
        </p:nvSpPr>
        <p:spPr>
          <a:xfrm rot="16200000">
            <a:off x="2512146" y="4106547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3E9C732-1B12-184E-8244-3224DDB11AAC}"/>
              </a:ext>
            </a:extLst>
          </p:cNvPr>
          <p:cNvSpPr txBox="1"/>
          <p:nvPr/>
        </p:nvSpPr>
        <p:spPr>
          <a:xfrm rot="16200000">
            <a:off x="2860852" y="411013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C87BEF4-D1ED-8D4C-8167-10C15A657EAE}"/>
              </a:ext>
            </a:extLst>
          </p:cNvPr>
          <p:cNvSpPr txBox="1"/>
          <p:nvPr/>
        </p:nvSpPr>
        <p:spPr>
          <a:xfrm rot="16200000">
            <a:off x="3200227" y="4113725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2C81694-16F7-AA4E-B5E0-F2B2D598F4EC}"/>
              </a:ext>
            </a:extLst>
          </p:cNvPr>
          <p:cNvSpPr txBox="1"/>
          <p:nvPr/>
        </p:nvSpPr>
        <p:spPr>
          <a:xfrm rot="16200000">
            <a:off x="1507325" y="4975118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42E8979-D961-5342-AAD2-14A67007F20B}"/>
              </a:ext>
            </a:extLst>
          </p:cNvPr>
          <p:cNvSpPr txBox="1"/>
          <p:nvPr/>
        </p:nvSpPr>
        <p:spPr>
          <a:xfrm rot="16200000">
            <a:off x="1837369" y="4978707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37EC483-0F56-3142-AECB-167E7033AA38}"/>
              </a:ext>
            </a:extLst>
          </p:cNvPr>
          <p:cNvSpPr txBox="1"/>
          <p:nvPr/>
        </p:nvSpPr>
        <p:spPr>
          <a:xfrm rot="16200000">
            <a:off x="2186075" y="498229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18 cm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6311A32-6744-2146-9307-96E530E8021C}"/>
              </a:ext>
            </a:extLst>
          </p:cNvPr>
          <p:cNvCxnSpPr>
            <a:cxnSpLocks/>
          </p:cNvCxnSpPr>
          <p:nvPr/>
        </p:nvCxnSpPr>
        <p:spPr>
          <a:xfrm flipH="1">
            <a:off x="2001698" y="3190569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8BE4BB86-6B9F-F44B-BD98-B748E3C008A7}"/>
              </a:ext>
            </a:extLst>
          </p:cNvPr>
          <p:cNvCxnSpPr>
            <a:cxnSpLocks/>
          </p:cNvCxnSpPr>
          <p:nvPr/>
        </p:nvCxnSpPr>
        <p:spPr>
          <a:xfrm flipH="1">
            <a:off x="2686090" y="3185629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846B40A-6D68-6043-960F-30D2CA749DB9}"/>
              </a:ext>
            </a:extLst>
          </p:cNvPr>
          <p:cNvCxnSpPr>
            <a:cxnSpLocks/>
          </p:cNvCxnSpPr>
          <p:nvPr/>
        </p:nvCxnSpPr>
        <p:spPr>
          <a:xfrm flipH="1">
            <a:off x="3370482" y="3171358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DC52A9E3-0968-B542-993B-0A14C6A36B6D}"/>
              </a:ext>
            </a:extLst>
          </p:cNvPr>
          <p:cNvCxnSpPr>
            <a:cxnSpLocks/>
          </p:cNvCxnSpPr>
          <p:nvPr/>
        </p:nvCxnSpPr>
        <p:spPr>
          <a:xfrm flipH="1">
            <a:off x="4054874" y="3166418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635AF251-8264-0745-8284-D7FC35315567}"/>
              </a:ext>
            </a:extLst>
          </p:cNvPr>
          <p:cNvCxnSpPr>
            <a:cxnSpLocks/>
          </p:cNvCxnSpPr>
          <p:nvPr/>
        </p:nvCxnSpPr>
        <p:spPr>
          <a:xfrm flipH="1">
            <a:off x="1995634" y="4053327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3902D61E-40B8-D74A-B773-8B8E2B0FED24}"/>
              </a:ext>
            </a:extLst>
          </p:cNvPr>
          <p:cNvCxnSpPr>
            <a:cxnSpLocks/>
          </p:cNvCxnSpPr>
          <p:nvPr/>
        </p:nvCxnSpPr>
        <p:spPr>
          <a:xfrm flipH="1">
            <a:off x="2680026" y="4048387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2794131-5DF4-0941-B6CA-BDC0755F8BF2}"/>
              </a:ext>
            </a:extLst>
          </p:cNvPr>
          <p:cNvCxnSpPr>
            <a:cxnSpLocks/>
          </p:cNvCxnSpPr>
          <p:nvPr/>
        </p:nvCxnSpPr>
        <p:spPr>
          <a:xfrm flipH="1">
            <a:off x="3364418" y="4034116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46F2A83-10CB-1D4B-A446-D97DFA4F894E}"/>
              </a:ext>
            </a:extLst>
          </p:cNvPr>
          <p:cNvCxnSpPr>
            <a:cxnSpLocks/>
          </p:cNvCxnSpPr>
          <p:nvPr/>
        </p:nvCxnSpPr>
        <p:spPr>
          <a:xfrm flipH="1">
            <a:off x="2008232" y="4916085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E4AA7F3D-3E46-4362-A2E2-6A8EBC9708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49619" y="17581"/>
            <a:ext cx="9803218" cy="896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DEC1E2-A58A-46F2-AFED-227CF5320D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3184" y="918333"/>
            <a:ext cx="7212193" cy="189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4" grpId="0"/>
      <p:bldP spid="56" grpId="0"/>
      <p:bldP spid="82" grpId="0"/>
      <p:bldP spid="31" grpId="0" animBg="1"/>
      <p:bldP spid="32" grpId="0"/>
      <p:bldP spid="33" grpId="0" animBg="1"/>
      <p:bldP spid="43" grpId="0"/>
      <p:bldP spid="52" grpId="0"/>
      <p:bldP spid="58" grpId="0"/>
      <p:bldP spid="39" grpId="0"/>
      <p:bldP spid="50" grpId="0"/>
      <p:bldP spid="51" grpId="0" animBg="1"/>
      <p:bldP spid="55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5" grpId="0" animBg="1"/>
      <p:bldP spid="68" grpId="0" animBg="1"/>
      <p:bldP spid="69" grpId="0"/>
      <p:bldP spid="69" grpId="1"/>
      <p:bldP spid="70" grpId="0"/>
      <p:bldP spid="80" grpId="0"/>
      <p:bldP spid="44" grpId="0"/>
      <p:bldP spid="45" grpId="0"/>
      <p:bldP spid="46" grpId="0"/>
      <p:bldP spid="47" grpId="0"/>
      <p:bldP spid="48" grpId="0"/>
      <p:bldP spid="49" grpId="0"/>
      <p:bldP spid="63" grpId="0"/>
      <p:bldP spid="66" grpId="0"/>
      <p:bldP spid="67" grpId="0"/>
      <p:bldP spid="79" grpId="0"/>
      <p:bldP spid="81" grpId="0"/>
      <p:bldP spid="83" grpId="0"/>
      <p:bldP spid="84" grpId="0"/>
      <p:bldP spid="87" grpId="0"/>
      <p:bldP spid="88" grpId="0"/>
      <p:bldP spid="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ball was dropped from a height of ____ cm.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8518953" y="6169794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6670351" y="3581595"/>
                <a:ext cx="146226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42 cm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0351" y="3581595"/>
                <a:ext cx="1462260" cy="588110"/>
              </a:xfrm>
              <a:prstGeom prst="rect">
                <a:avLst/>
              </a:prstGeom>
              <a:blipFill>
                <a:blip r:embed="rId7"/>
                <a:stretch>
                  <a:fillRect l="-6897" r="-517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8060201" y="3581114"/>
                <a:ext cx="123783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14 cm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0201" y="3581114"/>
                <a:ext cx="1237839" cy="588110"/>
              </a:xfrm>
              <a:prstGeom prst="rect">
                <a:avLst/>
              </a:prstGeom>
              <a:blipFill>
                <a:blip r:embed="rId8"/>
                <a:stretch>
                  <a:fillRect r="-7143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19C3ED57-01F1-0948-86F4-0DEAEDBD5C9C}"/>
                  </a:ext>
                </a:extLst>
              </p:cNvPr>
              <p:cNvSpPr txBox="1"/>
              <p:nvPr/>
            </p:nvSpPr>
            <p:spPr>
              <a:xfrm>
                <a:off x="6595436" y="4207122"/>
                <a:ext cx="1608133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14 cm</a:t>
                </a:r>
              </a:p>
            </p:txBody>
          </p:sp>
        </mc:Choice>
        <mc:Fallback xmlns="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19C3ED57-01F1-0948-86F4-0DEAEDBD5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5436" y="4207122"/>
                <a:ext cx="1608133" cy="588110"/>
              </a:xfrm>
              <a:prstGeom prst="rect">
                <a:avLst/>
              </a:prstGeom>
              <a:blipFill>
                <a:blip r:embed="rId10"/>
                <a:stretch>
                  <a:fillRect l="-6250" r="-468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51999517-CDD8-8541-9240-20708AF986F4}"/>
                  </a:ext>
                </a:extLst>
              </p:cNvPr>
              <p:cNvSpPr txBox="1"/>
              <p:nvPr/>
            </p:nvSpPr>
            <p:spPr>
              <a:xfrm>
                <a:off x="8062877" y="4206641"/>
                <a:ext cx="139333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224 cm</a:t>
                </a:r>
              </a:p>
            </p:txBody>
          </p:sp>
        </mc:Choice>
        <mc:Fallback xmlns="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51999517-CDD8-8541-9240-20708AF986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2877" y="4206641"/>
                <a:ext cx="1393330" cy="588110"/>
              </a:xfrm>
              <a:prstGeom prst="rect">
                <a:avLst/>
              </a:prstGeom>
              <a:blipFill>
                <a:blip r:embed="rId11"/>
                <a:stretch>
                  <a:fillRect r="-6364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Rectangle 93">
            <a:extLst>
              <a:ext uri="{FF2B5EF4-FFF2-40B4-BE49-F238E27FC236}">
                <a16:creationId xmlns:a16="http://schemas.microsoft.com/office/drawing/2014/main" id="{B1C1BC9D-0676-F54B-A0FA-8100D6A2C606}"/>
              </a:ext>
            </a:extLst>
          </p:cNvPr>
          <p:cNvSpPr/>
          <p:nvPr/>
        </p:nvSpPr>
        <p:spPr>
          <a:xfrm>
            <a:off x="1774747" y="3551149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842CF2F-6616-564A-939A-E68F816502DD}"/>
              </a:ext>
            </a:extLst>
          </p:cNvPr>
          <p:cNvSpPr txBox="1"/>
          <p:nvPr/>
        </p:nvSpPr>
        <p:spPr>
          <a:xfrm>
            <a:off x="1227497" y="3455586"/>
            <a:ext cx="55585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AB981A9D-37B1-AD42-AF76-1C41E966F3E4}"/>
              </a:ext>
            </a:extLst>
          </p:cNvPr>
          <p:cNvCxnSpPr>
            <a:cxnSpLocks/>
          </p:cNvCxnSpPr>
          <p:nvPr/>
        </p:nvCxnSpPr>
        <p:spPr>
          <a:xfrm>
            <a:off x="1774746" y="3334280"/>
            <a:ext cx="0" cy="25785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77D27914-4754-FF41-93AA-CC16CC56CEC2}"/>
              </a:ext>
            </a:extLst>
          </p:cNvPr>
          <p:cNvSpPr txBox="1"/>
          <p:nvPr/>
        </p:nvSpPr>
        <p:spPr>
          <a:xfrm>
            <a:off x="1159465" y="4299681"/>
            <a:ext cx="62388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879F026-48D8-D441-85BE-EDAE388CB223}"/>
              </a:ext>
            </a:extLst>
          </p:cNvPr>
          <p:cNvSpPr txBox="1"/>
          <p:nvPr/>
        </p:nvSpPr>
        <p:spPr>
          <a:xfrm>
            <a:off x="1197553" y="5143776"/>
            <a:ext cx="58580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68B7E75-2EE9-1C43-898D-05CDF4210C89}"/>
              </a:ext>
            </a:extLst>
          </p:cNvPr>
          <p:cNvSpPr/>
          <p:nvPr/>
        </p:nvSpPr>
        <p:spPr>
          <a:xfrm>
            <a:off x="2460859" y="3551149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ACFD5AFB-DEA8-F541-8E32-8CE6CA6E945B}"/>
              </a:ext>
            </a:extLst>
          </p:cNvPr>
          <p:cNvSpPr/>
          <p:nvPr/>
        </p:nvSpPr>
        <p:spPr>
          <a:xfrm>
            <a:off x="3146971" y="3551149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86478DE8-C6EE-2A46-B123-1CB8898C8A5B}"/>
              </a:ext>
            </a:extLst>
          </p:cNvPr>
          <p:cNvSpPr/>
          <p:nvPr/>
        </p:nvSpPr>
        <p:spPr>
          <a:xfrm>
            <a:off x="3833083" y="3551149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0D1A8356-D5A7-7040-83DF-BB2BBD10638B}"/>
              </a:ext>
            </a:extLst>
          </p:cNvPr>
          <p:cNvSpPr/>
          <p:nvPr/>
        </p:nvSpPr>
        <p:spPr>
          <a:xfrm>
            <a:off x="1774747" y="4414607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1B8C89F7-8367-4640-9166-D7BAC3B106CD}"/>
              </a:ext>
            </a:extLst>
          </p:cNvPr>
          <p:cNvSpPr/>
          <p:nvPr/>
        </p:nvSpPr>
        <p:spPr>
          <a:xfrm>
            <a:off x="2460859" y="4414607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B0986D09-BAC7-F94D-AEEB-3DA46D20C3A0}"/>
              </a:ext>
            </a:extLst>
          </p:cNvPr>
          <p:cNvSpPr/>
          <p:nvPr/>
        </p:nvSpPr>
        <p:spPr>
          <a:xfrm>
            <a:off x="3146971" y="4414607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AE680381-3B1B-1947-8381-B67263C29558}"/>
              </a:ext>
            </a:extLst>
          </p:cNvPr>
          <p:cNvSpPr/>
          <p:nvPr/>
        </p:nvSpPr>
        <p:spPr>
          <a:xfrm>
            <a:off x="1774747" y="5278065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ight Brace 138">
            <a:extLst>
              <a:ext uri="{FF2B5EF4-FFF2-40B4-BE49-F238E27FC236}">
                <a16:creationId xmlns:a16="http://schemas.microsoft.com/office/drawing/2014/main" id="{06949187-C0D1-1049-A05B-4F12DBEEA6D0}"/>
              </a:ext>
            </a:extLst>
          </p:cNvPr>
          <p:cNvSpPr/>
          <p:nvPr/>
        </p:nvSpPr>
        <p:spPr>
          <a:xfrm rot="16200000">
            <a:off x="3082749" y="2038009"/>
            <a:ext cx="143407" cy="272947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6104A387-0046-F640-BD91-3CACD6017BF6}"/>
              </a:ext>
            </a:extLst>
          </p:cNvPr>
          <p:cNvSpPr txBox="1"/>
          <p:nvPr/>
        </p:nvSpPr>
        <p:spPr>
          <a:xfrm>
            <a:off x="3008079" y="2720191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131F7755-116F-244F-BC3D-5027E8E54FE1}"/>
              </a:ext>
            </a:extLst>
          </p:cNvPr>
          <p:cNvCxnSpPr>
            <a:cxnSpLocks/>
          </p:cNvCxnSpPr>
          <p:nvPr/>
        </p:nvCxnSpPr>
        <p:spPr>
          <a:xfrm flipH="1">
            <a:off x="1947587" y="4419796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2B2B5E22-9DC3-8847-AF9E-68A6E49BB776}"/>
              </a:ext>
            </a:extLst>
          </p:cNvPr>
          <p:cNvCxnSpPr>
            <a:cxnSpLocks/>
          </p:cNvCxnSpPr>
          <p:nvPr/>
        </p:nvCxnSpPr>
        <p:spPr>
          <a:xfrm flipH="1">
            <a:off x="2116929" y="4419796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A0878870-7D52-C149-AF2F-BA494B7B1774}"/>
              </a:ext>
            </a:extLst>
          </p:cNvPr>
          <p:cNvCxnSpPr>
            <a:cxnSpLocks/>
          </p:cNvCxnSpPr>
          <p:nvPr/>
        </p:nvCxnSpPr>
        <p:spPr>
          <a:xfrm flipH="1">
            <a:off x="2286271" y="4419796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D55275BB-70C0-A344-B125-72F02F8C0FCB}"/>
              </a:ext>
            </a:extLst>
          </p:cNvPr>
          <p:cNvCxnSpPr>
            <a:cxnSpLocks/>
          </p:cNvCxnSpPr>
          <p:nvPr/>
        </p:nvCxnSpPr>
        <p:spPr>
          <a:xfrm flipH="1">
            <a:off x="2639357" y="4414607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E3816DBD-026B-9A40-80A3-F41A56820D04}"/>
              </a:ext>
            </a:extLst>
          </p:cNvPr>
          <p:cNvCxnSpPr>
            <a:cxnSpLocks/>
          </p:cNvCxnSpPr>
          <p:nvPr/>
        </p:nvCxnSpPr>
        <p:spPr>
          <a:xfrm flipH="1">
            <a:off x="2808699" y="4414607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6E77A976-1EC9-274A-9871-32B1644ECEFA}"/>
              </a:ext>
            </a:extLst>
          </p:cNvPr>
          <p:cNvCxnSpPr>
            <a:cxnSpLocks/>
          </p:cNvCxnSpPr>
          <p:nvPr/>
        </p:nvCxnSpPr>
        <p:spPr>
          <a:xfrm flipH="1">
            <a:off x="2978041" y="4414607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97006B15-BBDE-E441-961F-04BC90AA882D}"/>
              </a:ext>
            </a:extLst>
          </p:cNvPr>
          <p:cNvCxnSpPr>
            <a:cxnSpLocks/>
          </p:cNvCxnSpPr>
          <p:nvPr/>
        </p:nvCxnSpPr>
        <p:spPr>
          <a:xfrm flipH="1">
            <a:off x="3319015" y="4421530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56DFA728-0545-BA48-9AE5-0CA3FCD305D6}"/>
              </a:ext>
            </a:extLst>
          </p:cNvPr>
          <p:cNvCxnSpPr>
            <a:cxnSpLocks/>
          </p:cNvCxnSpPr>
          <p:nvPr/>
        </p:nvCxnSpPr>
        <p:spPr>
          <a:xfrm flipH="1">
            <a:off x="3488357" y="4421530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146E246D-E63D-4A48-81A4-F225574D389C}"/>
              </a:ext>
            </a:extLst>
          </p:cNvPr>
          <p:cNvCxnSpPr>
            <a:cxnSpLocks/>
          </p:cNvCxnSpPr>
          <p:nvPr/>
        </p:nvCxnSpPr>
        <p:spPr>
          <a:xfrm flipH="1">
            <a:off x="3657699" y="4421530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2B5C234D-57C4-064F-AAB0-0488BD8B92E5}"/>
              </a:ext>
            </a:extLst>
          </p:cNvPr>
          <p:cNvCxnSpPr>
            <a:cxnSpLocks/>
          </p:cNvCxnSpPr>
          <p:nvPr/>
        </p:nvCxnSpPr>
        <p:spPr>
          <a:xfrm flipH="1">
            <a:off x="1946663" y="5282655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686C452F-3F8D-9641-A690-F23152842C1A}"/>
              </a:ext>
            </a:extLst>
          </p:cNvPr>
          <p:cNvCxnSpPr>
            <a:cxnSpLocks/>
          </p:cNvCxnSpPr>
          <p:nvPr/>
        </p:nvCxnSpPr>
        <p:spPr>
          <a:xfrm flipH="1">
            <a:off x="2116005" y="5282655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A3F0F7BF-21E9-BE43-90A0-027E31021679}"/>
              </a:ext>
            </a:extLst>
          </p:cNvPr>
          <p:cNvCxnSpPr>
            <a:cxnSpLocks/>
          </p:cNvCxnSpPr>
          <p:nvPr/>
        </p:nvCxnSpPr>
        <p:spPr>
          <a:xfrm flipH="1">
            <a:off x="2285347" y="5282655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0591D68-C632-1A4A-8A56-7E997A950A33}"/>
              </a:ext>
            </a:extLst>
          </p:cNvPr>
          <p:cNvCxnSpPr>
            <a:cxnSpLocks/>
          </p:cNvCxnSpPr>
          <p:nvPr/>
        </p:nvCxnSpPr>
        <p:spPr>
          <a:xfrm flipH="1">
            <a:off x="1951486" y="3557806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64035253-D2C7-BB45-A69F-9E13674AD143}"/>
              </a:ext>
            </a:extLst>
          </p:cNvPr>
          <p:cNvCxnSpPr>
            <a:cxnSpLocks/>
          </p:cNvCxnSpPr>
          <p:nvPr/>
        </p:nvCxnSpPr>
        <p:spPr>
          <a:xfrm flipH="1">
            <a:off x="2120828" y="3557806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344CD35B-A32B-094A-90BA-5634F13DA7E4}"/>
              </a:ext>
            </a:extLst>
          </p:cNvPr>
          <p:cNvCxnSpPr>
            <a:cxnSpLocks/>
          </p:cNvCxnSpPr>
          <p:nvPr/>
        </p:nvCxnSpPr>
        <p:spPr>
          <a:xfrm flipH="1">
            <a:off x="2290170" y="3557806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687CB5CF-9477-EB48-962E-21AE91696F89}"/>
              </a:ext>
            </a:extLst>
          </p:cNvPr>
          <p:cNvCxnSpPr>
            <a:cxnSpLocks/>
          </p:cNvCxnSpPr>
          <p:nvPr/>
        </p:nvCxnSpPr>
        <p:spPr>
          <a:xfrm flipH="1">
            <a:off x="2628991" y="3558168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A9C59BC-8966-8645-B457-65CF1DDCE26D}"/>
              </a:ext>
            </a:extLst>
          </p:cNvPr>
          <p:cNvCxnSpPr>
            <a:cxnSpLocks/>
          </p:cNvCxnSpPr>
          <p:nvPr/>
        </p:nvCxnSpPr>
        <p:spPr>
          <a:xfrm flipH="1">
            <a:off x="2798333" y="3558168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C7F47064-1E1B-BD4F-84E9-A8488FEA4D47}"/>
              </a:ext>
            </a:extLst>
          </p:cNvPr>
          <p:cNvCxnSpPr>
            <a:cxnSpLocks/>
          </p:cNvCxnSpPr>
          <p:nvPr/>
        </p:nvCxnSpPr>
        <p:spPr>
          <a:xfrm flipH="1">
            <a:off x="2967675" y="3558168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1246B9FA-9D70-564D-8166-BAA9E8F2E94F}"/>
              </a:ext>
            </a:extLst>
          </p:cNvPr>
          <p:cNvCxnSpPr>
            <a:cxnSpLocks/>
          </p:cNvCxnSpPr>
          <p:nvPr/>
        </p:nvCxnSpPr>
        <p:spPr>
          <a:xfrm flipH="1">
            <a:off x="3324664" y="3558530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30C38918-E4E0-5548-8711-92A472A55B0A}"/>
              </a:ext>
            </a:extLst>
          </p:cNvPr>
          <p:cNvCxnSpPr>
            <a:cxnSpLocks/>
          </p:cNvCxnSpPr>
          <p:nvPr/>
        </p:nvCxnSpPr>
        <p:spPr>
          <a:xfrm flipH="1">
            <a:off x="3494006" y="3558530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C24FE207-D6DD-F242-8342-94E13D39B620}"/>
              </a:ext>
            </a:extLst>
          </p:cNvPr>
          <p:cNvCxnSpPr>
            <a:cxnSpLocks/>
          </p:cNvCxnSpPr>
          <p:nvPr/>
        </p:nvCxnSpPr>
        <p:spPr>
          <a:xfrm flipH="1">
            <a:off x="3663348" y="3558530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F86FC226-0D07-814A-A4AD-59F9604FED36}"/>
              </a:ext>
            </a:extLst>
          </p:cNvPr>
          <p:cNvCxnSpPr>
            <a:cxnSpLocks/>
          </p:cNvCxnSpPr>
          <p:nvPr/>
        </p:nvCxnSpPr>
        <p:spPr>
          <a:xfrm flipH="1">
            <a:off x="4008225" y="3558892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9BE5A41F-7B65-A64D-B2AB-9A36E3BADEBE}"/>
              </a:ext>
            </a:extLst>
          </p:cNvPr>
          <p:cNvCxnSpPr>
            <a:cxnSpLocks/>
          </p:cNvCxnSpPr>
          <p:nvPr/>
        </p:nvCxnSpPr>
        <p:spPr>
          <a:xfrm flipH="1">
            <a:off x="4177567" y="3558892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DE7342E3-293A-0644-B8D1-03A6FD453E92}"/>
              </a:ext>
            </a:extLst>
          </p:cNvPr>
          <p:cNvCxnSpPr>
            <a:cxnSpLocks/>
          </p:cNvCxnSpPr>
          <p:nvPr/>
        </p:nvCxnSpPr>
        <p:spPr>
          <a:xfrm flipH="1">
            <a:off x="4346909" y="3558892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A9E996E6-7167-F942-A4E0-79529102607E}"/>
              </a:ext>
            </a:extLst>
          </p:cNvPr>
          <p:cNvCxnSpPr>
            <a:cxnSpLocks/>
          </p:cNvCxnSpPr>
          <p:nvPr/>
        </p:nvCxnSpPr>
        <p:spPr>
          <a:xfrm flipH="1">
            <a:off x="3335414" y="5515224"/>
            <a:ext cx="497669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ectangle 206">
            <a:extLst>
              <a:ext uri="{FF2B5EF4-FFF2-40B4-BE49-F238E27FC236}">
                <a16:creationId xmlns:a16="http://schemas.microsoft.com/office/drawing/2014/main" id="{C69D7772-47ED-3A41-9402-F8F47F242CB7}"/>
              </a:ext>
            </a:extLst>
          </p:cNvPr>
          <p:cNvSpPr/>
          <p:nvPr/>
        </p:nvSpPr>
        <p:spPr>
          <a:xfrm>
            <a:off x="2454689" y="5279755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FFDCFB5E-1094-2D44-A030-EEBB9B342435}"/>
              </a:ext>
            </a:extLst>
          </p:cNvPr>
          <p:cNvCxnSpPr>
            <a:cxnSpLocks/>
          </p:cNvCxnSpPr>
          <p:nvPr/>
        </p:nvCxnSpPr>
        <p:spPr>
          <a:xfrm flipH="1">
            <a:off x="2626605" y="5284345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42748BBD-0C4E-604D-A5F5-EA86891105FB}"/>
              </a:ext>
            </a:extLst>
          </p:cNvPr>
          <p:cNvCxnSpPr>
            <a:cxnSpLocks/>
          </p:cNvCxnSpPr>
          <p:nvPr/>
        </p:nvCxnSpPr>
        <p:spPr>
          <a:xfrm flipH="1">
            <a:off x="2795947" y="5284345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E9B6ADFB-C1F7-3B4A-9494-DC97CF139CBF}"/>
              </a:ext>
            </a:extLst>
          </p:cNvPr>
          <p:cNvCxnSpPr>
            <a:cxnSpLocks/>
          </p:cNvCxnSpPr>
          <p:nvPr/>
        </p:nvCxnSpPr>
        <p:spPr>
          <a:xfrm flipH="1">
            <a:off x="2965289" y="5284345"/>
            <a:ext cx="924" cy="48674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ectangle 210">
            <a:extLst>
              <a:ext uri="{FF2B5EF4-FFF2-40B4-BE49-F238E27FC236}">
                <a16:creationId xmlns:a16="http://schemas.microsoft.com/office/drawing/2014/main" id="{96454D3A-9DEB-C245-8424-6C7701A7D747}"/>
              </a:ext>
            </a:extLst>
          </p:cNvPr>
          <p:cNvSpPr/>
          <p:nvPr/>
        </p:nvSpPr>
        <p:spPr>
          <a:xfrm>
            <a:off x="3134631" y="5279755"/>
            <a:ext cx="171916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98B684E8-6440-724F-989B-57D1C356CCC9}"/>
              </a:ext>
            </a:extLst>
          </p:cNvPr>
          <p:cNvSpPr txBox="1"/>
          <p:nvPr/>
        </p:nvSpPr>
        <p:spPr>
          <a:xfrm>
            <a:off x="3279257" y="5093382"/>
            <a:ext cx="689612" cy="423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42 cm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17E0B326-1791-064A-A69D-F7B19871D6DA}"/>
              </a:ext>
            </a:extLst>
          </p:cNvPr>
          <p:cNvSpPr txBox="1"/>
          <p:nvPr/>
        </p:nvSpPr>
        <p:spPr>
          <a:xfrm rot="16200000">
            <a:off x="3050046" y="4491023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86817ABC-B004-484F-B798-E1C688DFAA4E}"/>
              </a:ext>
            </a:extLst>
          </p:cNvPr>
          <p:cNvSpPr txBox="1"/>
          <p:nvPr/>
        </p:nvSpPr>
        <p:spPr>
          <a:xfrm rot="16200000">
            <a:off x="3219738" y="4481731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0827781D-DB3C-DE47-AF18-7207544B1A20}"/>
              </a:ext>
            </a:extLst>
          </p:cNvPr>
          <p:cNvSpPr txBox="1"/>
          <p:nvPr/>
        </p:nvSpPr>
        <p:spPr>
          <a:xfrm rot="16200000">
            <a:off x="3395292" y="4472439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4CC0742C-06AD-334F-82FB-4B4BCE87F934}"/>
              </a:ext>
            </a:extLst>
          </p:cNvPr>
          <p:cNvSpPr txBox="1"/>
          <p:nvPr/>
        </p:nvSpPr>
        <p:spPr>
          <a:xfrm rot="16200000">
            <a:off x="1514596" y="362927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0343CC6D-1619-1E4A-8A5D-05C572137932}"/>
              </a:ext>
            </a:extLst>
          </p:cNvPr>
          <p:cNvSpPr txBox="1"/>
          <p:nvPr/>
        </p:nvSpPr>
        <p:spPr>
          <a:xfrm rot="16200000">
            <a:off x="1684288" y="362927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01083110-BCA5-C94C-8617-3C9E1C22588A}"/>
              </a:ext>
            </a:extLst>
          </p:cNvPr>
          <p:cNvSpPr txBox="1"/>
          <p:nvPr/>
        </p:nvSpPr>
        <p:spPr>
          <a:xfrm rot="16200000">
            <a:off x="1859842" y="362927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A572F317-91D3-CB47-AF7A-10A514C632B3}"/>
              </a:ext>
            </a:extLst>
          </p:cNvPr>
          <p:cNvSpPr txBox="1"/>
          <p:nvPr/>
        </p:nvSpPr>
        <p:spPr>
          <a:xfrm rot="16200000">
            <a:off x="2025764" y="362758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15BA02BF-9F37-284B-A5CE-D51E35CB5FFC}"/>
              </a:ext>
            </a:extLst>
          </p:cNvPr>
          <p:cNvSpPr txBox="1"/>
          <p:nvPr/>
        </p:nvSpPr>
        <p:spPr>
          <a:xfrm rot="16200000">
            <a:off x="2188155" y="362589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C4E44ED2-72BB-FA4E-80CA-24EA68E059F0}"/>
              </a:ext>
            </a:extLst>
          </p:cNvPr>
          <p:cNvSpPr txBox="1"/>
          <p:nvPr/>
        </p:nvSpPr>
        <p:spPr>
          <a:xfrm rot="16200000">
            <a:off x="2354077" y="362420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EAE6EF68-6ABF-684F-8825-42D446AA226E}"/>
              </a:ext>
            </a:extLst>
          </p:cNvPr>
          <p:cNvSpPr txBox="1"/>
          <p:nvPr/>
        </p:nvSpPr>
        <p:spPr>
          <a:xfrm rot="16200000">
            <a:off x="2519999" y="362251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0F65EEFD-9F97-524B-A033-DA7E4AEFA712}"/>
              </a:ext>
            </a:extLst>
          </p:cNvPr>
          <p:cNvSpPr txBox="1"/>
          <p:nvPr/>
        </p:nvSpPr>
        <p:spPr>
          <a:xfrm rot="16200000">
            <a:off x="2696514" y="362082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C4D849E-5AD1-3E4E-A9EB-73E8700666D4}"/>
              </a:ext>
            </a:extLst>
          </p:cNvPr>
          <p:cNvSpPr txBox="1"/>
          <p:nvPr/>
        </p:nvSpPr>
        <p:spPr>
          <a:xfrm rot="16200000">
            <a:off x="2873029" y="361913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B2DFA494-0421-2D42-B9AC-83943A9FEAAA}"/>
              </a:ext>
            </a:extLst>
          </p:cNvPr>
          <p:cNvSpPr txBox="1"/>
          <p:nvPr/>
        </p:nvSpPr>
        <p:spPr>
          <a:xfrm rot="16200000">
            <a:off x="3049544" y="361744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873A2F5B-A846-6947-9092-FA66D7D1CE64}"/>
              </a:ext>
            </a:extLst>
          </p:cNvPr>
          <p:cNvSpPr txBox="1"/>
          <p:nvPr/>
        </p:nvSpPr>
        <p:spPr>
          <a:xfrm rot="16200000">
            <a:off x="3226059" y="361575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F63EBF3B-16C0-9747-917A-3DF00D36CFDB}"/>
              </a:ext>
            </a:extLst>
          </p:cNvPr>
          <p:cNvSpPr txBox="1"/>
          <p:nvPr/>
        </p:nvSpPr>
        <p:spPr>
          <a:xfrm rot="16200000">
            <a:off x="3399043" y="3617597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0CF2B509-24CA-924E-BE55-067998016350}"/>
              </a:ext>
            </a:extLst>
          </p:cNvPr>
          <p:cNvSpPr txBox="1"/>
          <p:nvPr/>
        </p:nvSpPr>
        <p:spPr>
          <a:xfrm rot="16200000">
            <a:off x="3572027" y="3619438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937AEC2A-79C2-2241-9053-D43F2C8015E4}"/>
              </a:ext>
            </a:extLst>
          </p:cNvPr>
          <p:cNvSpPr txBox="1"/>
          <p:nvPr/>
        </p:nvSpPr>
        <p:spPr>
          <a:xfrm rot="16200000">
            <a:off x="3741480" y="3621279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F3ED94A7-222F-084A-929D-9E37A8C3D780}"/>
              </a:ext>
            </a:extLst>
          </p:cNvPr>
          <p:cNvSpPr txBox="1"/>
          <p:nvPr/>
        </p:nvSpPr>
        <p:spPr>
          <a:xfrm rot="16200000">
            <a:off x="3910933" y="3623120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C4D167B6-25EA-FC43-8F52-00DBAA40827F}"/>
              </a:ext>
            </a:extLst>
          </p:cNvPr>
          <p:cNvSpPr txBox="1"/>
          <p:nvPr/>
        </p:nvSpPr>
        <p:spPr>
          <a:xfrm rot="16200000">
            <a:off x="4080386" y="3624961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5D30972F-6159-2C46-9B7E-2F680D23035C}"/>
              </a:ext>
            </a:extLst>
          </p:cNvPr>
          <p:cNvSpPr txBox="1"/>
          <p:nvPr/>
        </p:nvSpPr>
        <p:spPr>
          <a:xfrm rot="16200000">
            <a:off x="1511759" y="4497947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A117A449-B523-A147-BEC2-5C0554E56F3D}"/>
              </a:ext>
            </a:extLst>
          </p:cNvPr>
          <p:cNvSpPr txBox="1"/>
          <p:nvPr/>
        </p:nvSpPr>
        <p:spPr>
          <a:xfrm rot="16200000">
            <a:off x="1676340" y="4491023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61EFBDC1-6636-7947-BC39-FC6C7D281377}"/>
              </a:ext>
            </a:extLst>
          </p:cNvPr>
          <p:cNvSpPr txBox="1"/>
          <p:nvPr/>
        </p:nvSpPr>
        <p:spPr>
          <a:xfrm rot="16200000">
            <a:off x="1844452" y="4484099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005B8372-4AA6-0644-9FB8-D22A86020FBD}"/>
              </a:ext>
            </a:extLst>
          </p:cNvPr>
          <p:cNvSpPr txBox="1"/>
          <p:nvPr/>
        </p:nvSpPr>
        <p:spPr>
          <a:xfrm rot="16200000">
            <a:off x="2019626" y="448070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82755BBC-1645-F947-818F-17805A2B4FA6}"/>
              </a:ext>
            </a:extLst>
          </p:cNvPr>
          <p:cNvSpPr txBox="1"/>
          <p:nvPr/>
        </p:nvSpPr>
        <p:spPr>
          <a:xfrm rot="16200000">
            <a:off x="2194800" y="4491437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5E281B7-BB19-8546-B340-A7CC5BF0ECD3}"/>
              </a:ext>
            </a:extLst>
          </p:cNvPr>
          <p:cNvSpPr txBox="1"/>
          <p:nvPr/>
        </p:nvSpPr>
        <p:spPr>
          <a:xfrm rot="16200000">
            <a:off x="2369974" y="4495106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599481EB-99E8-8C47-BF8B-3841A1D38E63}"/>
              </a:ext>
            </a:extLst>
          </p:cNvPr>
          <p:cNvSpPr txBox="1"/>
          <p:nvPr/>
        </p:nvSpPr>
        <p:spPr>
          <a:xfrm rot="16200000">
            <a:off x="2545148" y="4495244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BB797F6F-824A-F045-9466-0B93D02165A3}"/>
              </a:ext>
            </a:extLst>
          </p:cNvPr>
          <p:cNvSpPr txBox="1"/>
          <p:nvPr/>
        </p:nvSpPr>
        <p:spPr>
          <a:xfrm rot="16200000">
            <a:off x="2716791" y="4495382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AF91B996-50E8-FD4D-AE89-B5145FA25F24}"/>
              </a:ext>
            </a:extLst>
          </p:cNvPr>
          <p:cNvSpPr txBox="1"/>
          <p:nvPr/>
        </p:nvSpPr>
        <p:spPr>
          <a:xfrm rot="16200000">
            <a:off x="2888434" y="4495520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12796A11-C9E5-8740-A053-35536E5E2217}"/>
              </a:ext>
            </a:extLst>
          </p:cNvPr>
          <p:cNvSpPr txBox="1"/>
          <p:nvPr/>
        </p:nvSpPr>
        <p:spPr>
          <a:xfrm rot="16200000">
            <a:off x="1499033" y="5344659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E3F5AB35-84E9-304B-805E-438A8CE93C81}"/>
              </a:ext>
            </a:extLst>
          </p:cNvPr>
          <p:cNvSpPr txBox="1"/>
          <p:nvPr/>
        </p:nvSpPr>
        <p:spPr>
          <a:xfrm rot="16200000">
            <a:off x="1684288" y="5349377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D75C4BF4-66F9-564E-B3A1-7D1AB0176C97}"/>
              </a:ext>
            </a:extLst>
          </p:cNvPr>
          <p:cNvSpPr txBox="1"/>
          <p:nvPr/>
        </p:nvSpPr>
        <p:spPr>
          <a:xfrm rot="16200000">
            <a:off x="1844826" y="5354095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40F472CB-4A36-A440-B098-9CF15DFCFB02}"/>
              </a:ext>
            </a:extLst>
          </p:cNvPr>
          <p:cNvSpPr txBox="1"/>
          <p:nvPr/>
        </p:nvSpPr>
        <p:spPr>
          <a:xfrm rot="16200000">
            <a:off x="2015957" y="5358813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A063C2A8-429F-7643-A8CF-708CBAF53231}"/>
              </a:ext>
            </a:extLst>
          </p:cNvPr>
          <p:cNvSpPr txBox="1"/>
          <p:nvPr/>
        </p:nvSpPr>
        <p:spPr>
          <a:xfrm rot="16200000">
            <a:off x="2187088" y="5360000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0B96141-4B41-714D-9971-32BDA15AC043}"/>
              </a:ext>
            </a:extLst>
          </p:cNvPr>
          <p:cNvSpPr txBox="1"/>
          <p:nvPr/>
        </p:nvSpPr>
        <p:spPr>
          <a:xfrm rot="16200000">
            <a:off x="2358219" y="5361187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A4ABC6CB-BD63-3541-8263-4BD9559E2084}"/>
              </a:ext>
            </a:extLst>
          </p:cNvPr>
          <p:cNvSpPr txBox="1"/>
          <p:nvPr/>
        </p:nvSpPr>
        <p:spPr>
          <a:xfrm rot="16200000">
            <a:off x="2529350" y="5355312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CD00899B-A2C3-3C45-A173-8B45E67B1E64}"/>
              </a:ext>
            </a:extLst>
          </p:cNvPr>
          <p:cNvSpPr txBox="1"/>
          <p:nvPr/>
        </p:nvSpPr>
        <p:spPr>
          <a:xfrm rot="16200000">
            <a:off x="2696950" y="5349437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13ED20A8-4D47-1B47-8D3D-F52C34F7CC8D}"/>
              </a:ext>
            </a:extLst>
          </p:cNvPr>
          <p:cNvSpPr txBox="1"/>
          <p:nvPr/>
        </p:nvSpPr>
        <p:spPr>
          <a:xfrm rot="16200000">
            <a:off x="2864550" y="5343562"/>
            <a:ext cx="625492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14 cm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15DED8FB-A542-A247-8FDA-B215CB658C84}"/>
              </a:ext>
            </a:extLst>
          </p:cNvPr>
          <p:cNvSpPr txBox="1"/>
          <p:nvPr/>
        </p:nvSpPr>
        <p:spPr>
          <a:xfrm>
            <a:off x="2561644" y="2722661"/>
            <a:ext cx="109517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224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945005-A107-40D6-AB13-69269092F93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53978" y="12631"/>
            <a:ext cx="9803218" cy="8961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42CD0A-BFBF-42D5-B589-249058E5710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6388" y="922509"/>
            <a:ext cx="8876545" cy="170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96" grpId="0"/>
      <p:bldP spid="97" grpId="0"/>
      <p:bldP spid="123" grpId="0"/>
      <p:bldP spid="124" grpId="0"/>
      <p:bldP spid="94" grpId="0" animBg="1"/>
      <p:bldP spid="95" grpId="0"/>
      <p:bldP spid="129" grpId="0"/>
      <p:bldP spid="130" grpId="0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9" grpId="0" animBg="1"/>
      <p:bldP spid="140" grpId="0"/>
      <p:bldP spid="140" grpId="1"/>
      <p:bldP spid="207" grpId="0" animBg="1"/>
      <p:bldP spid="211" grpId="0" animBg="1"/>
      <p:bldP spid="215" grpId="0"/>
      <p:bldP spid="216" grpId="0"/>
      <p:bldP spid="217" grpId="0"/>
      <p:bldP spid="218" grpId="0"/>
      <p:bldP spid="219" grpId="0"/>
      <p:bldP spid="220" grpId="0"/>
      <p:bldP spid="221" grpId="0"/>
      <p:bldP spid="222" grpId="0"/>
      <p:bldP spid="223" grpId="0"/>
      <p:bldP spid="225" grpId="0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10906</TotalTime>
  <Words>235</Words>
  <Application>Microsoft Office PowerPoint</Application>
  <PresentationFormat>A4 Paper (210x297 mm)</PresentationFormat>
  <Paragraphs>102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90</cp:revision>
  <dcterms:created xsi:type="dcterms:W3CDTF">2019-10-25T20:21:02Z</dcterms:created>
  <dcterms:modified xsi:type="dcterms:W3CDTF">2021-11-26T12:49:19Z</dcterms:modified>
</cp:coreProperties>
</file>