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6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8.tif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3.tiff"/><Relationship Id="rId9" Type="http://schemas.openxmlformats.org/officeDocument/2006/relationships/image" Target="../media/image13.pn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tiff"/><Relationship Id="rId7" Type="http://schemas.openxmlformats.org/officeDocument/2006/relationships/image" Target="../media/image19.png"/><Relationship Id="rId12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22.png"/><Relationship Id="rId4" Type="http://schemas.openxmlformats.org/officeDocument/2006/relationships/image" Target="../media/image3.tiff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4" Type="http://schemas.openxmlformats.org/officeDocument/2006/relationships/image" Target="../media/image3.tiff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28445" y="3789697"/>
            <a:ext cx="60946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198104" y="3579264"/>
                <a:ext cx="1385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04" y="3579264"/>
                <a:ext cx="1385316" cy="588110"/>
              </a:xfrm>
              <a:prstGeom prst="rect">
                <a:avLst/>
              </a:prstGeom>
              <a:blipFill>
                <a:blip r:embed="rId5"/>
                <a:stretch>
                  <a:fillRect l="-7273" r="-545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466891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13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6891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Mo and Ron have ___ sweets altogether.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6971242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329412" y="3870588"/>
            <a:ext cx="98226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A4A6F283-A976-244E-AE9A-B08B886DD886}"/>
              </a:ext>
            </a:extLst>
          </p:cNvPr>
          <p:cNvSpPr/>
          <p:nvPr/>
        </p:nvSpPr>
        <p:spPr>
          <a:xfrm>
            <a:off x="3314802" y="3870588"/>
            <a:ext cx="271118" cy="155025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1656205" y="383924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C9FFD5-F34B-0147-A522-7DAC89641CD0}"/>
              </a:ext>
            </a:extLst>
          </p:cNvPr>
          <p:cNvSpPr txBox="1"/>
          <p:nvPr/>
        </p:nvSpPr>
        <p:spPr>
          <a:xfrm>
            <a:off x="667340" y="4711183"/>
            <a:ext cx="6689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Ron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2811AC-2B3B-C04D-A3AB-033D89696C1D}"/>
              </a:ext>
            </a:extLst>
          </p:cNvPr>
          <p:cNvCxnSpPr/>
          <p:nvPr/>
        </p:nvCxnSpPr>
        <p:spPr>
          <a:xfrm>
            <a:off x="1325177" y="3789697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C0B5E2F-C879-BF4F-9C23-26BBB9D0F4BA}"/>
              </a:ext>
            </a:extLst>
          </p:cNvPr>
          <p:cNvSpPr/>
          <p:nvPr/>
        </p:nvSpPr>
        <p:spPr>
          <a:xfrm>
            <a:off x="1325633" y="4793828"/>
            <a:ext cx="156146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CBDE7C-D713-8F46-B414-4B1148CFF02B}"/>
              </a:ext>
            </a:extLst>
          </p:cNvPr>
          <p:cNvSpPr txBox="1"/>
          <p:nvPr/>
        </p:nvSpPr>
        <p:spPr>
          <a:xfrm>
            <a:off x="1654753" y="478478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6EF4F5-DD1E-EB40-A2C3-E5478181BA06}"/>
              </a:ext>
            </a:extLst>
          </p:cNvPr>
          <p:cNvSpPr txBox="1"/>
          <p:nvPr/>
        </p:nvSpPr>
        <p:spPr>
          <a:xfrm>
            <a:off x="2448699" y="477573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91EAC6-5052-5242-9D26-902AC49CD5EE}"/>
              </a:ext>
            </a:extLst>
          </p:cNvPr>
          <p:cNvCxnSpPr>
            <a:cxnSpLocks/>
          </p:cNvCxnSpPr>
          <p:nvPr/>
        </p:nvCxnSpPr>
        <p:spPr>
          <a:xfrm>
            <a:off x="2311681" y="4793828"/>
            <a:ext cx="0" cy="627017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1DCAEED-1D7F-CF41-9821-4A1ABB60604E}"/>
              </a:ext>
            </a:extLst>
          </p:cNvPr>
          <p:cNvSpPr txBox="1"/>
          <p:nvPr/>
        </p:nvSpPr>
        <p:spPr>
          <a:xfrm>
            <a:off x="3629775" y="435018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28E375-9FB8-124B-AFD5-032FE634F0E7}"/>
              </a:ext>
            </a:extLst>
          </p:cNvPr>
          <p:cNvCxnSpPr>
            <a:cxnSpLocks/>
          </p:cNvCxnSpPr>
          <p:nvPr/>
        </p:nvCxnSpPr>
        <p:spPr>
          <a:xfrm flipH="1">
            <a:off x="2330295" y="4184096"/>
            <a:ext cx="556800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B4F2975-06FE-6948-9532-6B3C7310CBB5}"/>
              </a:ext>
            </a:extLst>
          </p:cNvPr>
          <p:cNvSpPr txBox="1"/>
          <p:nvPr/>
        </p:nvSpPr>
        <p:spPr>
          <a:xfrm>
            <a:off x="2438616" y="362184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AD3E67-B7EB-F94F-A641-44C5D8255F15}"/>
              </a:ext>
            </a:extLst>
          </p:cNvPr>
          <p:cNvSpPr txBox="1"/>
          <p:nvPr/>
        </p:nvSpPr>
        <p:spPr>
          <a:xfrm>
            <a:off x="3602952" y="423832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EB820A-D012-4D28-A018-C1038A9143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37826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00ACF6-F3F1-48F4-8EFD-28CB3AEF34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923" y="903809"/>
            <a:ext cx="4139543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9" grpId="0"/>
      <p:bldP spid="50" grpId="0"/>
      <p:bldP spid="57" grpId="0"/>
      <p:bldP spid="42" grpId="0"/>
      <p:bldP spid="38" grpId="0" animBg="1"/>
      <p:bldP spid="43" grpId="0" animBg="1"/>
      <p:bldP spid="39" grpId="0"/>
      <p:bldP spid="31" grpId="0"/>
      <p:bldP spid="33" grpId="0" animBg="1"/>
      <p:bldP spid="34" grpId="0"/>
      <p:bldP spid="35" grpId="0"/>
      <p:bldP spid="40" grpId="0"/>
      <p:bldP spid="40" grpId="1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bar of chocolate costs ____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3FA3D9-69A6-8244-8E8F-F50E01A49065}"/>
              </a:ext>
            </a:extLst>
          </p:cNvPr>
          <p:cNvSpPr txBox="1"/>
          <p:nvPr/>
        </p:nvSpPr>
        <p:spPr>
          <a:xfrm>
            <a:off x="9050651" y="6149916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E82D9E-9AEE-584D-9939-09574846FA42}"/>
              </a:ext>
            </a:extLst>
          </p:cNvPr>
          <p:cNvSpPr txBox="1"/>
          <p:nvPr/>
        </p:nvSpPr>
        <p:spPr>
          <a:xfrm>
            <a:off x="478981" y="4088713"/>
            <a:ext cx="142943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Chocolate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173760" y="404034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20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040343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899917" y="4153641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 rot="16200000">
            <a:off x="2852395" y="2744166"/>
            <a:ext cx="271118" cy="21457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FABAE88-696B-0040-BB87-B04E4790B903}"/>
              </a:ext>
            </a:extLst>
          </p:cNvPr>
          <p:cNvSpPr txBox="1"/>
          <p:nvPr/>
        </p:nvSpPr>
        <p:spPr>
          <a:xfrm>
            <a:off x="1856480" y="413882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668306-0F57-E346-81D7-3D5DE59FF8EB}"/>
              </a:ext>
            </a:extLst>
          </p:cNvPr>
          <p:cNvSpPr txBox="1"/>
          <p:nvPr/>
        </p:nvSpPr>
        <p:spPr>
          <a:xfrm>
            <a:off x="733026" y="5010199"/>
            <a:ext cx="117371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Lollipop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9A2E443-F817-804F-8D6A-C78DE54770B2}"/>
              </a:ext>
            </a:extLst>
          </p:cNvPr>
          <p:cNvCxnSpPr/>
          <p:nvPr/>
        </p:nvCxnSpPr>
        <p:spPr>
          <a:xfrm>
            <a:off x="1895681" y="4088713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073C515F-6F8B-EE4F-8DD5-97CC7AEE3D5D}"/>
              </a:ext>
            </a:extLst>
          </p:cNvPr>
          <p:cNvSpPr/>
          <p:nvPr/>
        </p:nvSpPr>
        <p:spPr>
          <a:xfrm>
            <a:off x="1896137" y="5092844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B044FE-509A-D14A-9895-CC222FDF8B6D}"/>
              </a:ext>
            </a:extLst>
          </p:cNvPr>
          <p:cNvSpPr txBox="1"/>
          <p:nvPr/>
        </p:nvSpPr>
        <p:spPr>
          <a:xfrm>
            <a:off x="4590027" y="459650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7A990D-3E9C-1644-A602-14B8BD85544B}"/>
              </a:ext>
            </a:extLst>
          </p:cNvPr>
          <p:cNvSpPr txBox="1"/>
          <p:nvPr/>
        </p:nvSpPr>
        <p:spPr>
          <a:xfrm>
            <a:off x="2836651" y="312053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2677954" y="311287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043994" y="4051874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994" y="4051874"/>
                <a:ext cx="1173719" cy="588110"/>
              </a:xfrm>
              <a:prstGeom prst="rect">
                <a:avLst/>
              </a:prstGeom>
              <a:blipFill>
                <a:blip r:embed="rId8"/>
                <a:stretch>
                  <a:fillRect l="-7447" r="-744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>
            <a:extLst>
              <a:ext uri="{FF2B5EF4-FFF2-40B4-BE49-F238E27FC236}">
                <a16:creationId xmlns:a16="http://schemas.microsoft.com/office/drawing/2014/main" id="{583281A4-44F9-024E-850A-127076FDE32F}"/>
              </a:ext>
            </a:extLst>
          </p:cNvPr>
          <p:cNvSpPr/>
          <p:nvPr/>
        </p:nvSpPr>
        <p:spPr>
          <a:xfrm>
            <a:off x="2440224" y="4153641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Brace 65">
            <a:extLst>
              <a:ext uri="{FF2B5EF4-FFF2-40B4-BE49-F238E27FC236}">
                <a16:creationId xmlns:a16="http://schemas.microsoft.com/office/drawing/2014/main" id="{0AF93230-16F3-D648-B523-64C8D15B87FC}"/>
              </a:ext>
            </a:extLst>
          </p:cNvPr>
          <p:cNvSpPr/>
          <p:nvPr/>
        </p:nvSpPr>
        <p:spPr>
          <a:xfrm>
            <a:off x="4289528" y="4169603"/>
            <a:ext cx="271118" cy="155025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/>
              <p:nvPr/>
            </p:nvSpPr>
            <p:spPr>
              <a:xfrm>
                <a:off x="7173760" y="462144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80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621441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/>
              <p:nvPr/>
            </p:nvSpPr>
            <p:spPr>
              <a:xfrm>
                <a:off x="6250702" y="4632600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20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702" y="4632600"/>
                <a:ext cx="1008609" cy="588110"/>
              </a:xfrm>
              <a:prstGeom prst="rect">
                <a:avLst/>
              </a:prstGeom>
              <a:blipFill>
                <a:blip r:embed="rId10"/>
                <a:stretch>
                  <a:fillRect l="-10000" r="-875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E4EA3B74-A551-DE41-BAFE-D4D5D86D6E41}"/>
              </a:ext>
            </a:extLst>
          </p:cNvPr>
          <p:cNvSpPr/>
          <p:nvPr/>
        </p:nvSpPr>
        <p:spPr>
          <a:xfrm>
            <a:off x="2980531" y="4153641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1E1098E-67B9-0543-B2D4-0396C2D0E859}"/>
              </a:ext>
            </a:extLst>
          </p:cNvPr>
          <p:cNvSpPr/>
          <p:nvPr/>
        </p:nvSpPr>
        <p:spPr>
          <a:xfrm>
            <a:off x="3520837" y="4153641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177368" y="3535085"/>
                <a:ext cx="11112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100p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368" y="3535085"/>
                <a:ext cx="1111202" cy="588110"/>
              </a:xfrm>
              <a:prstGeom prst="rect">
                <a:avLst/>
              </a:prstGeom>
              <a:blipFill>
                <a:blip r:embed="rId12"/>
                <a:stretch>
                  <a:fillRect r="-786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5059BD92-3ECD-0142-96A4-1CF2300C8A13}"/>
              </a:ext>
            </a:extLst>
          </p:cNvPr>
          <p:cNvSpPr txBox="1"/>
          <p:nvPr/>
        </p:nvSpPr>
        <p:spPr>
          <a:xfrm>
            <a:off x="6726483" y="354683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EA80E6-2FB5-B54D-A38F-3ED892B0E427}"/>
              </a:ext>
            </a:extLst>
          </p:cNvPr>
          <p:cNvSpPr txBox="1"/>
          <p:nvPr/>
        </p:nvSpPr>
        <p:spPr>
          <a:xfrm>
            <a:off x="4511122" y="4605835"/>
            <a:ext cx="81304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AD60BD-C238-8049-A0FA-338D72FD821E}"/>
              </a:ext>
            </a:extLst>
          </p:cNvPr>
          <p:cNvSpPr txBox="1"/>
          <p:nvPr/>
        </p:nvSpPr>
        <p:spPr>
          <a:xfrm>
            <a:off x="2391924" y="413882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1DBFBD-8654-3C47-835F-7FED98069707}"/>
              </a:ext>
            </a:extLst>
          </p:cNvPr>
          <p:cNvSpPr txBox="1"/>
          <p:nvPr/>
        </p:nvSpPr>
        <p:spPr>
          <a:xfrm>
            <a:off x="2937642" y="413882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7EA131-02E7-AE45-A0F7-098BD604A100}"/>
              </a:ext>
            </a:extLst>
          </p:cNvPr>
          <p:cNvSpPr txBox="1"/>
          <p:nvPr/>
        </p:nvSpPr>
        <p:spPr>
          <a:xfrm>
            <a:off x="3473086" y="413882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A5A7A25-1FA1-5D4A-B893-ACA73FA5C9B2}"/>
              </a:ext>
            </a:extLst>
          </p:cNvPr>
          <p:cNvSpPr txBox="1"/>
          <p:nvPr/>
        </p:nvSpPr>
        <p:spPr>
          <a:xfrm>
            <a:off x="1864299" y="5076159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229A855-402C-4DCB-A961-BC80661CA60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37826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D1834B-1EEE-4A76-9ABA-BF9556FA44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4571" y="896360"/>
            <a:ext cx="6419644" cy="121930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C83BD44-AF90-415B-98BF-D15078B4737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1847">
            <a:off x="5423584" y="1863757"/>
            <a:ext cx="1063511" cy="91158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8F6A9A8-015C-4FB8-AFFD-B4A3AA8D2F8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276" y="1854790"/>
            <a:ext cx="644747" cy="91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33" grpId="0"/>
      <p:bldP spid="34" grpId="0"/>
      <p:bldP spid="36" grpId="0" animBg="1"/>
      <p:bldP spid="38" grpId="0" animBg="1"/>
      <p:bldP spid="44" grpId="0"/>
      <p:bldP spid="45" grpId="0"/>
      <p:bldP spid="52" grpId="0" animBg="1"/>
      <p:bldP spid="54" grpId="0"/>
      <p:bldP spid="54" grpId="1"/>
      <p:bldP spid="60" grpId="0"/>
      <p:bldP spid="60" grpId="1"/>
      <p:bldP spid="63" grpId="0"/>
      <p:bldP spid="64" grpId="0"/>
      <p:bldP spid="65" grpId="0" animBg="1"/>
      <p:bldP spid="66" grpId="0" animBg="1"/>
      <p:bldP spid="68" grpId="0"/>
      <p:bldP spid="69" grpId="0"/>
      <p:bldP spid="35" grpId="0" animBg="1"/>
      <p:bldP spid="39" grpId="0" animBg="1"/>
      <p:bldP spid="40" grpId="0"/>
      <p:bldP spid="41" grpId="0"/>
      <p:bldP spid="42" grpId="0"/>
      <p:bldP spid="43" grpId="0"/>
      <p:bldP spid="46" grpId="0"/>
      <p:bldP spid="47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football costs ______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3FA3D9-69A6-8244-8E8F-F50E01A49065}"/>
              </a:ext>
            </a:extLst>
          </p:cNvPr>
          <p:cNvSpPr txBox="1"/>
          <p:nvPr/>
        </p:nvSpPr>
        <p:spPr>
          <a:xfrm>
            <a:off x="8685407" y="6169794"/>
            <a:ext cx="10390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£14.40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59A0444-169D-004F-BA42-E3A82FEB75E4}"/>
              </a:ext>
            </a:extLst>
          </p:cNvPr>
          <p:cNvSpPr txBox="1"/>
          <p:nvPr/>
        </p:nvSpPr>
        <p:spPr>
          <a:xfrm>
            <a:off x="301736" y="3745054"/>
            <a:ext cx="119834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Football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4A0843A-E547-6546-8C48-7B5636418EEA}"/>
              </a:ext>
            </a:extLst>
          </p:cNvPr>
          <p:cNvSpPr/>
          <p:nvPr/>
        </p:nvSpPr>
        <p:spPr>
          <a:xfrm>
            <a:off x="1491582" y="3743753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CF3F3249-F88D-1E4C-9D89-51DC7E225BFC}"/>
              </a:ext>
            </a:extLst>
          </p:cNvPr>
          <p:cNvSpPr/>
          <p:nvPr/>
        </p:nvSpPr>
        <p:spPr>
          <a:xfrm rot="16200000">
            <a:off x="2152454" y="2577965"/>
            <a:ext cx="271118" cy="157920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99533B0-85C8-1547-92F6-496EF64CCA88}"/>
              </a:ext>
            </a:extLst>
          </p:cNvPr>
          <p:cNvSpPr txBox="1"/>
          <p:nvPr/>
        </p:nvSpPr>
        <p:spPr>
          <a:xfrm>
            <a:off x="1459514" y="3731789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£7.20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9C46EB1-5BFE-6C4C-AF4D-4BA840474544}"/>
              </a:ext>
            </a:extLst>
          </p:cNvPr>
          <p:cNvSpPr txBox="1"/>
          <p:nvPr/>
        </p:nvSpPr>
        <p:spPr>
          <a:xfrm>
            <a:off x="573285" y="4666540"/>
            <a:ext cx="92512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Teddy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80ECE56-4CDF-6E45-8E21-C7407F832C9F}"/>
              </a:ext>
            </a:extLst>
          </p:cNvPr>
          <p:cNvCxnSpPr/>
          <p:nvPr/>
        </p:nvCxnSpPr>
        <p:spPr>
          <a:xfrm>
            <a:off x="1487347" y="3662862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076B28CA-FB20-AC4E-A7C4-F20DD031FA2F}"/>
              </a:ext>
            </a:extLst>
          </p:cNvPr>
          <p:cNvSpPr/>
          <p:nvPr/>
        </p:nvSpPr>
        <p:spPr>
          <a:xfrm>
            <a:off x="1487803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A48B784-2312-844E-B825-CA5B86387D63}"/>
              </a:ext>
            </a:extLst>
          </p:cNvPr>
          <p:cNvSpPr txBox="1"/>
          <p:nvPr/>
        </p:nvSpPr>
        <p:spPr>
          <a:xfrm>
            <a:off x="1459513" y="4657947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£7.20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E224A69-6312-E842-802E-BD95F28264FE}"/>
              </a:ext>
            </a:extLst>
          </p:cNvPr>
          <p:cNvSpPr txBox="1"/>
          <p:nvPr/>
        </p:nvSpPr>
        <p:spPr>
          <a:xfrm>
            <a:off x="2167097" y="266861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803E781A-C6DD-A146-BE22-F61809C95CEB}"/>
              </a:ext>
            </a:extLst>
          </p:cNvPr>
          <p:cNvSpPr/>
          <p:nvPr/>
        </p:nvSpPr>
        <p:spPr>
          <a:xfrm>
            <a:off x="2282975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FC2CBD3-8C5E-DE47-A6B0-4A19FCE5371B}"/>
              </a:ext>
            </a:extLst>
          </p:cNvPr>
          <p:cNvSpPr txBox="1"/>
          <p:nvPr/>
        </p:nvSpPr>
        <p:spPr>
          <a:xfrm>
            <a:off x="2265682" y="4657947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£7.20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7B003E6-9D50-6445-8F89-4C3F4CDD93CB}"/>
              </a:ext>
            </a:extLst>
          </p:cNvPr>
          <p:cNvSpPr/>
          <p:nvPr/>
        </p:nvSpPr>
        <p:spPr>
          <a:xfrm>
            <a:off x="3078147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215D42-026F-0444-A7A9-D0BCE7D2F201}"/>
              </a:ext>
            </a:extLst>
          </p:cNvPr>
          <p:cNvSpPr txBox="1"/>
          <p:nvPr/>
        </p:nvSpPr>
        <p:spPr>
          <a:xfrm>
            <a:off x="3049387" y="4657947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£7.20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D3CF7F4-0111-C44B-B9CA-5A4A5E0C841B}"/>
              </a:ext>
            </a:extLst>
          </p:cNvPr>
          <p:cNvSpPr txBox="1"/>
          <p:nvPr/>
        </p:nvSpPr>
        <p:spPr>
          <a:xfrm>
            <a:off x="4380626" y="416647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£36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05DBDCEF-6A9A-8141-8A76-E81ADAE78D38}"/>
              </a:ext>
            </a:extLst>
          </p:cNvPr>
          <p:cNvSpPr/>
          <p:nvPr/>
        </p:nvSpPr>
        <p:spPr>
          <a:xfrm>
            <a:off x="4080127" y="3739570"/>
            <a:ext cx="271118" cy="155025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72424" y="3521831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424" y="3521831"/>
                <a:ext cx="1018227" cy="588110"/>
              </a:xfrm>
              <a:prstGeom prst="rect">
                <a:avLst/>
              </a:prstGeom>
              <a:blipFill>
                <a:blip r:embed="rId7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416754" y="3521831"/>
                <a:ext cx="87075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7.2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54" y="3521831"/>
                <a:ext cx="870751" cy="588110"/>
              </a:xfrm>
              <a:prstGeom prst="rect">
                <a:avLst/>
              </a:prstGeom>
              <a:blipFill>
                <a:blip r:embed="rId8"/>
                <a:stretch>
                  <a:fillRect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/>
              <p:nvPr/>
            </p:nvSpPr>
            <p:spPr>
              <a:xfrm>
                <a:off x="6381726" y="4089142"/>
                <a:ext cx="108555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7.2</a:t>
                </a: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26" y="4089142"/>
                <a:ext cx="1085554" cy="588110"/>
              </a:xfrm>
              <a:prstGeom prst="rect">
                <a:avLst/>
              </a:prstGeom>
              <a:blipFill>
                <a:blip r:embed="rId9"/>
                <a:stretch>
                  <a:fillRect l="-9302" r="-814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/>
              <p:nvPr/>
            </p:nvSpPr>
            <p:spPr>
              <a:xfrm>
                <a:off x="7407336" y="4089142"/>
                <a:ext cx="102624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14.4</a:t>
                </a: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336" y="4089142"/>
                <a:ext cx="1026243" cy="588110"/>
              </a:xfrm>
              <a:prstGeom prst="rect">
                <a:avLst/>
              </a:prstGeom>
              <a:blipFill>
                <a:blip r:embed="rId10"/>
                <a:stretch>
                  <a:fillRect r="-987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Box 108">
            <a:extLst>
              <a:ext uri="{FF2B5EF4-FFF2-40B4-BE49-F238E27FC236}">
                <a16:creationId xmlns:a16="http://schemas.microsoft.com/office/drawing/2014/main" id="{B9E8800E-D63C-7747-A50C-8DC195452AE9}"/>
              </a:ext>
            </a:extLst>
          </p:cNvPr>
          <p:cNvSpPr txBox="1"/>
          <p:nvPr/>
        </p:nvSpPr>
        <p:spPr>
          <a:xfrm>
            <a:off x="1817642" y="2656125"/>
            <a:ext cx="10390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£14.40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3173C81-8778-E04C-BF35-D47FC45EA8F3}"/>
              </a:ext>
            </a:extLst>
          </p:cNvPr>
          <p:cNvSpPr/>
          <p:nvPr/>
        </p:nvSpPr>
        <p:spPr>
          <a:xfrm>
            <a:off x="2282015" y="3743752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89B5C3-EDC1-DA45-9C34-622AA194BBCD}"/>
              </a:ext>
            </a:extLst>
          </p:cNvPr>
          <p:cNvSpPr txBox="1"/>
          <p:nvPr/>
        </p:nvSpPr>
        <p:spPr>
          <a:xfrm>
            <a:off x="2251942" y="3731789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£7.20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82B2862-38BA-4A02-A21E-78A44ADF37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37826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5BD7DE-EA53-4430-BBBC-4574E4FB25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0950" y="921828"/>
            <a:ext cx="7358510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70" grpId="0"/>
      <p:bldP spid="73" grpId="0" animBg="1"/>
      <p:bldP spid="74" grpId="0" animBg="1"/>
      <p:bldP spid="75" grpId="0"/>
      <p:bldP spid="85" grpId="0"/>
      <p:bldP spid="87" grpId="0" animBg="1"/>
      <p:bldP spid="88" grpId="0"/>
      <p:bldP spid="91" grpId="0"/>
      <p:bldP spid="91" grpId="1"/>
      <p:bldP spid="95" grpId="0" animBg="1"/>
      <p:bldP spid="96" grpId="0"/>
      <p:bldP spid="97" grpId="0" animBg="1"/>
      <p:bldP spid="98" grpId="0"/>
      <p:bldP spid="99" grpId="0"/>
      <p:bldP spid="100" grpId="0" animBg="1"/>
      <p:bldP spid="105" grpId="0"/>
      <p:bldP spid="106" grpId="0"/>
      <p:bldP spid="107" grpId="0"/>
      <p:bldP spid="108" grpId="0"/>
      <p:bldP spid="109" grpId="0"/>
      <p:bldP spid="45" grpId="0" animBg="1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were ____ sweets in the bag at the start.</a:t>
            </a:r>
          </a:p>
        </p:txBody>
      </p:sp>
      <p:sp>
        <p:nvSpPr>
          <p:cNvPr id="62" name="Right Brace 61">
            <a:extLst>
              <a:ext uri="{FF2B5EF4-FFF2-40B4-BE49-F238E27FC236}">
                <a16:creationId xmlns:a16="http://schemas.microsoft.com/office/drawing/2014/main" id="{5C1A565A-C679-644F-B9CB-D15A395EBB56}"/>
              </a:ext>
            </a:extLst>
          </p:cNvPr>
          <p:cNvSpPr/>
          <p:nvPr/>
        </p:nvSpPr>
        <p:spPr>
          <a:xfrm rot="16200000">
            <a:off x="1319942" y="2888189"/>
            <a:ext cx="271118" cy="176711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D30DD3D-A705-6744-A328-555EB4C2C5BF}"/>
              </a:ext>
            </a:extLst>
          </p:cNvPr>
          <p:cNvSpPr txBox="1"/>
          <p:nvPr/>
        </p:nvSpPr>
        <p:spPr>
          <a:xfrm>
            <a:off x="824906" y="3104402"/>
            <a:ext cx="121962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days 1-6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364828-C6C1-A240-8058-D5D8F7E780F9}"/>
              </a:ext>
            </a:extLst>
          </p:cNvPr>
          <p:cNvSpPr/>
          <p:nvPr/>
        </p:nvSpPr>
        <p:spPr>
          <a:xfrm>
            <a:off x="571943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7F2565-6206-9947-973B-7DBD8E8661BF}"/>
              </a:ext>
            </a:extLst>
          </p:cNvPr>
          <p:cNvSpPr/>
          <p:nvPr/>
        </p:nvSpPr>
        <p:spPr>
          <a:xfrm>
            <a:off x="1160980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8A83DF-5BFD-0943-9A42-40447C708276}"/>
              </a:ext>
            </a:extLst>
          </p:cNvPr>
          <p:cNvSpPr/>
          <p:nvPr/>
        </p:nvSpPr>
        <p:spPr>
          <a:xfrm>
            <a:off x="1750017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D3FEA0E-1086-D24C-9C47-B68EC60BEA90}"/>
              </a:ext>
            </a:extLst>
          </p:cNvPr>
          <p:cNvSpPr/>
          <p:nvPr/>
        </p:nvSpPr>
        <p:spPr>
          <a:xfrm>
            <a:off x="2339054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7D9C90-3EBF-C846-8A70-7CE9FC24D886}"/>
              </a:ext>
            </a:extLst>
          </p:cNvPr>
          <p:cNvSpPr/>
          <p:nvPr/>
        </p:nvSpPr>
        <p:spPr>
          <a:xfrm>
            <a:off x="2928091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AA3B2C-F40E-A247-988D-AF66E53AC5C3}"/>
              </a:ext>
            </a:extLst>
          </p:cNvPr>
          <p:cNvSpPr/>
          <p:nvPr/>
        </p:nvSpPr>
        <p:spPr>
          <a:xfrm>
            <a:off x="3517128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207B273-6A1F-8F4D-A52E-F9FD932992F5}"/>
              </a:ext>
            </a:extLst>
          </p:cNvPr>
          <p:cNvSpPr/>
          <p:nvPr/>
        </p:nvSpPr>
        <p:spPr>
          <a:xfrm>
            <a:off x="4106165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0D8C607-55F1-AE43-B382-658BB90BF8BE}"/>
              </a:ext>
            </a:extLst>
          </p:cNvPr>
          <p:cNvSpPr/>
          <p:nvPr/>
        </p:nvSpPr>
        <p:spPr>
          <a:xfrm>
            <a:off x="4695202" y="4143430"/>
            <a:ext cx="58903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6A6F8810-8042-C446-873F-172B57F3913E}"/>
              </a:ext>
            </a:extLst>
          </p:cNvPr>
          <p:cNvSpPr/>
          <p:nvPr/>
        </p:nvSpPr>
        <p:spPr>
          <a:xfrm rot="5400000">
            <a:off x="2792532" y="2785983"/>
            <a:ext cx="271118" cy="471229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CF6A92A-09A4-C042-BFEB-D14724D26C74}"/>
              </a:ext>
            </a:extLst>
          </p:cNvPr>
          <p:cNvSpPr txBox="1"/>
          <p:nvPr/>
        </p:nvSpPr>
        <p:spPr>
          <a:xfrm>
            <a:off x="2764424" y="5175585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355409-B01F-E04E-B644-DE22B96EAE9B}"/>
              </a:ext>
            </a:extLst>
          </p:cNvPr>
          <p:cNvCxnSpPr>
            <a:stCxn id="24" idx="0"/>
            <a:endCxn id="24" idx="2"/>
          </p:cNvCxnSpPr>
          <p:nvPr/>
        </p:nvCxnSpPr>
        <p:spPr>
          <a:xfrm>
            <a:off x="866462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015E1C7-7BBB-B140-BDC9-0066FB79C43B}"/>
              </a:ext>
            </a:extLst>
          </p:cNvPr>
          <p:cNvCxnSpPr/>
          <p:nvPr/>
        </p:nvCxnSpPr>
        <p:spPr>
          <a:xfrm>
            <a:off x="1459390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6960921-24C1-7645-B619-147A8147F714}"/>
              </a:ext>
            </a:extLst>
          </p:cNvPr>
          <p:cNvCxnSpPr/>
          <p:nvPr/>
        </p:nvCxnSpPr>
        <p:spPr>
          <a:xfrm>
            <a:off x="2052318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C45A1C-E49F-AB43-A2A5-00EA9E28E01A}"/>
              </a:ext>
            </a:extLst>
          </p:cNvPr>
          <p:cNvCxnSpPr/>
          <p:nvPr/>
        </p:nvCxnSpPr>
        <p:spPr>
          <a:xfrm>
            <a:off x="2634972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F77D08B-F55A-9746-9CB5-E5E2E0E1A4E8}"/>
              </a:ext>
            </a:extLst>
          </p:cNvPr>
          <p:cNvCxnSpPr/>
          <p:nvPr/>
        </p:nvCxnSpPr>
        <p:spPr>
          <a:xfrm>
            <a:off x="3227900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8AA038-9A3C-7D4B-AF41-A135C8AD4BB9}"/>
              </a:ext>
            </a:extLst>
          </p:cNvPr>
          <p:cNvCxnSpPr/>
          <p:nvPr/>
        </p:nvCxnSpPr>
        <p:spPr>
          <a:xfrm>
            <a:off x="3820828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B668FAE-4FC9-EB4D-9F24-48BCE4617CF4}"/>
              </a:ext>
            </a:extLst>
          </p:cNvPr>
          <p:cNvCxnSpPr/>
          <p:nvPr/>
        </p:nvCxnSpPr>
        <p:spPr>
          <a:xfrm>
            <a:off x="4413756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5F1E641-DD19-EC4D-A0CD-156B8511BAE3}"/>
              </a:ext>
            </a:extLst>
          </p:cNvPr>
          <p:cNvCxnSpPr/>
          <p:nvPr/>
        </p:nvCxnSpPr>
        <p:spPr>
          <a:xfrm>
            <a:off x="4996410" y="4143430"/>
            <a:ext cx="0" cy="62701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C196C97-A6DF-8E4B-B26E-4E02ABFB6F4D}"/>
              </a:ext>
            </a:extLst>
          </p:cNvPr>
          <p:cNvSpPr/>
          <p:nvPr/>
        </p:nvSpPr>
        <p:spPr>
          <a:xfrm rot="16200000">
            <a:off x="4111636" y="2752450"/>
            <a:ext cx="271118" cy="203859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A947BA-75DA-BD45-9C2E-1E66ED6E2A43}"/>
              </a:ext>
            </a:extLst>
          </p:cNvPr>
          <p:cNvSpPr txBox="1"/>
          <p:nvPr/>
        </p:nvSpPr>
        <p:spPr>
          <a:xfrm>
            <a:off x="3999370" y="305827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5266490" y="611692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144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F99A1DB-0A6A-CC4B-8D70-634A509EFBF0}"/>
              </a:ext>
            </a:extLst>
          </p:cNvPr>
          <p:cNvSpPr/>
          <p:nvPr/>
        </p:nvSpPr>
        <p:spPr>
          <a:xfrm>
            <a:off x="571943" y="4146702"/>
            <a:ext cx="471229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70BEBBDA-9C72-9845-BB73-8BD924E14117}"/>
              </a:ext>
            </a:extLst>
          </p:cNvPr>
          <p:cNvSpPr/>
          <p:nvPr/>
        </p:nvSpPr>
        <p:spPr>
          <a:xfrm rot="16200000">
            <a:off x="2652657" y="3332060"/>
            <a:ext cx="271118" cy="87936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7C0863C-1505-C349-9683-9E11C3F18BFF}"/>
              </a:ext>
            </a:extLst>
          </p:cNvPr>
          <p:cNvSpPr txBox="1"/>
          <p:nvPr/>
        </p:nvSpPr>
        <p:spPr>
          <a:xfrm>
            <a:off x="2126119" y="3076692"/>
            <a:ext cx="121962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days 7-9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9DD06D1-4BD1-CD4E-B213-A8FF8B7E11A9}"/>
                  </a:ext>
                </a:extLst>
              </p:cNvPr>
              <p:cNvSpPr txBox="1"/>
              <p:nvPr/>
            </p:nvSpPr>
            <p:spPr>
              <a:xfrm>
                <a:off x="6472424" y="3521831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9DD06D1-4BD1-CD4E-B213-A8FF8B7E1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424" y="3521831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84A8000-2ACB-1A4F-BF4A-568899DEF947}"/>
                  </a:ext>
                </a:extLst>
              </p:cNvPr>
              <p:cNvSpPr txBox="1"/>
              <p:nvPr/>
            </p:nvSpPr>
            <p:spPr>
              <a:xfrm>
                <a:off x="7416754" y="3521831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84A8000-2ACB-1A4F-BF4A-568899DEF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54" y="3521831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BD4D939-099C-6549-9F6A-02DC407031C6}"/>
                  </a:ext>
                </a:extLst>
              </p:cNvPr>
              <p:cNvSpPr txBox="1"/>
              <p:nvPr/>
            </p:nvSpPr>
            <p:spPr>
              <a:xfrm>
                <a:off x="6453644" y="4099416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BD4D939-099C-6549-9F6A-02DC40703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644" y="4099416"/>
                <a:ext cx="1008609" cy="588110"/>
              </a:xfrm>
              <a:prstGeom prst="rect">
                <a:avLst/>
              </a:prstGeom>
              <a:blipFill>
                <a:blip r:embed="rId10"/>
                <a:stretch>
                  <a:fillRect l="-10000" r="-8750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B850FA3-A87A-584A-9A62-0184BB079F91}"/>
                  </a:ext>
                </a:extLst>
              </p:cNvPr>
              <p:cNvSpPr txBox="1"/>
              <p:nvPr/>
            </p:nvSpPr>
            <p:spPr>
              <a:xfrm>
                <a:off x="7407336" y="4089142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144</a:t>
                </a: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B850FA3-A87A-584A-9A62-0184BB079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336" y="4089142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Box 68">
            <a:extLst>
              <a:ext uri="{FF2B5EF4-FFF2-40B4-BE49-F238E27FC236}">
                <a16:creationId xmlns:a16="http://schemas.microsoft.com/office/drawing/2014/main" id="{3CC4C126-0FF2-654B-9063-3B177A7723A2}"/>
              </a:ext>
            </a:extLst>
          </p:cNvPr>
          <p:cNvSpPr txBox="1"/>
          <p:nvPr/>
        </p:nvSpPr>
        <p:spPr>
          <a:xfrm>
            <a:off x="2596920" y="514915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144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E80BBAA-BEFA-F94F-9D25-4812B8EDA0FE}"/>
              </a:ext>
            </a:extLst>
          </p:cNvPr>
          <p:cNvSpPr txBox="1"/>
          <p:nvPr/>
        </p:nvSpPr>
        <p:spPr>
          <a:xfrm>
            <a:off x="557876" y="41322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2AE085E-4696-EC45-BAF3-82864BF80D55}"/>
              </a:ext>
            </a:extLst>
          </p:cNvPr>
          <p:cNvSpPr txBox="1"/>
          <p:nvPr/>
        </p:nvSpPr>
        <p:spPr>
          <a:xfrm>
            <a:off x="861749" y="41322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B5E0EB7-CCD2-8E45-97B7-D1B0A93A6FE8}"/>
              </a:ext>
            </a:extLst>
          </p:cNvPr>
          <p:cNvSpPr txBox="1"/>
          <p:nvPr/>
        </p:nvSpPr>
        <p:spPr>
          <a:xfrm>
            <a:off x="1154120" y="41322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044E056-0A8D-FB47-A060-784991E50F38}"/>
              </a:ext>
            </a:extLst>
          </p:cNvPr>
          <p:cNvSpPr txBox="1"/>
          <p:nvPr/>
        </p:nvSpPr>
        <p:spPr>
          <a:xfrm>
            <a:off x="1452242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0BE7965-C7B6-2846-A98E-9DB951F549AD}"/>
              </a:ext>
            </a:extLst>
          </p:cNvPr>
          <p:cNvSpPr txBox="1"/>
          <p:nvPr/>
        </p:nvSpPr>
        <p:spPr>
          <a:xfrm>
            <a:off x="1744613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917758A-2352-BF4F-8EBE-4E1BE1079C89}"/>
              </a:ext>
            </a:extLst>
          </p:cNvPr>
          <p:cNvSpPr txBox="1"/>
          <p:nvPr/>
        </p:nvSpPr>
        <p:spPr>
          <a:xfrm>
            <a:off x="2036984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38D8F21-7893-D34A-AEC1-605DC65AD982}"/>
              </a:ext>
            </a:extLst>
          </p:cNvPr>
          <p:cNvSpPr txBox="1"/>
          <p:nvPr/>
        </p:nvSpPr>
        <p:spPr>
          <a:xfrm>
            <a:off x="2329355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8B457DC-9D7B-334B-B568-C8E95B0CC9C8}"/>
              </a:ext>
            </a:extLst>
          </p:cNvPr>
          <p:cNvSpPr txBox="1"/>
          <p:nvPr/>
        </p:nvSpPr>
        <p:spPr>
          <a:xfrm>
            <a:off x="2621726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412E9B-2A16-484F-B887-0D1FB88AB3FD}"/>
              </a:ext>
            </a:extLst>
          </p:cNvPr>
          <p:cNvSpPr txBox="1"/>
          <p:nvPr/>
        </p:nvSpPr>
        <p:spPr>
          <a:xfrm>
            <a:off x="2914097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3393584-BB53-F14E-8351-BC21F3706757}"/>
              </a:ext>
            </a:extLst>
          </p:cNvPr>
          <p:cNvSpPr txBox="1"/>
          <p:nvPr/>
        </p:nvSpPr>
        <p:spPr>
          <a:xfrm>
            <a:off x="3212219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4D748E2-8EBD-554F-A25C-CFB61C8753DC}"/>
              </a:ext>
            </a:extLst>
          </p:cNvPr>
          <p:cNvSpPr txBox="1"/>
          <p:nvPr/>
        </p:nvSpPr>
        <p:spPr>
          <a:xfrm>
            <a:off x="3504590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57FCE52-FBD1-DF47-BCB1-F445AC41BA20}"/>
              </a:ext>
            </a:extLst>
          </p:cNvPr>
          <p:cNvSpPr txBox="1"/>
          <p:nvPr/>
        </p:nvSpPr>
        <p:spPr>
          <a:xfrm>
            <a:off x="3796961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1608333-41A6-7A41-8CC7-80E5F0868DDF}"/>
              </a:ext>
            </a:extLst>
          </p:cNvPr>
          <p:cNvSpPr txBox="1"/>
          <p:nvPr/>
        </p:nvSpPr>
        <p:spPr>
          <a:xfrm>
            <a:off x="4095083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433DB5D-D304-294D-9553-983C9200D364}"/>
              </a:ext>
            </a:extLst>
          </p:cNvPr>
          <p:cNvSpPr txBox="1"/>
          <p:nvPr/>
        </p:nvSpPr>
        <p:spPr>
          <a:xfrm>
            <a:off x="4393205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DD7F18A-C9B0-9345-8CD6-79439477EC15}"/>
              </a:ext>
            </a:extLst>
          </p:cNvPr>
          <p:cNvSpPr txBox="1"/>
          <p:nvPr/>
        </p:nvSpPr>
        <p:spPr>
          <a:xfrm>
            <a:off x="4691327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4713F1-E667-7341-B9F5-C7BFE6B8A857}"/>
              </a:ext>
            </a:extLst>
          </p:cNvPr>
          <p:cNvSpPr txBox="1"/>
          <p:nvPr/>
        </p:nvSpPr>
        <p:spPr>
          <a:xfrm>
            <a:off x="4989449" y="41380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4BBF359-DFC9-4881-978C-F21D086CFFF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-37826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612E4F-AB74-4018-AEF7-A8DBC866F0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5460" y="882679"/>
            <a:ext cx="9047248" cy="19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2" grpId="0" animBg="1"/>
      <p:bldP spid="67" grpId="0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/>
      <p:bldP spid="35" grpId="1"/>
      <p:bldP spid="51" grpId="0" animBg="1"/>
      <p:bldP spid="55" grpId="0"/>
      <p:bldP spid="56" grpId="0"/>
      <p:bldP spid="33" grpId="0" animBg="1"/>
      <p:bldP spid="33" grpId="1" animBg="1"/>
      <p:bldP spid="59" grpId="0" animBg="1"/>
      <p:bldP spid="60" grpId="0"/>
      <p:bldP spid="63" grpId="0"/>
      <p:bldP spid="64" grpId="0"/>
      <p:bldP spid="65" grpId="0"/>
      <p:bldP spid="66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9480</TotalTime>
  <Words>135</Words>
  <Application>Microsoft Office PowerPoint</Application>
  <PresentationFormat>A4 Paper (210x297 mm)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70</cp:revision>
  <dcterms:created xsi:type="dcterms:W3CDTF">2019-10-25T20:21:02Z</dcterms:created>
  <dcterms:modified xsi:type="dcterms:W3CDTF">2021-11-01T09:32:59Z</dcterms:modified>
</cp:coreProperties>
</file>