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8" r:id="rId4"/>
    <p:sldId id="27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7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BAD"/>
    <a:srgbClr val="C5E0B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7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80" y="56"/>
      </p:cViewPr>
      <p:guideLst>
        <p:guide pos="30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6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0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2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4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7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7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7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5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5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12" Type="http://schemas.openxmlformats.org/officeDocument/2006/relationships/image" Target="../media/image5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tiff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7.png"/><Relationship Id="rId3" Type="http://schemas.openxmlformats.org/officeDocument/2006/relationships/image" Target="../media/image2.tiff"/><Relationship Id="rId7" Type="http://schemas.openxmlformats.org/officeDocument/2006/relationships/image" Target="../media/image13.png"/><Relationship Id="rId12" Type="http://schemas.openxmlformats.org/officeDocument/2006/relationships/image" Target="../media/image12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4.png"/><Relationship Id="rId10" Type="http://schemas.openxmlformats.org/officeDocument/2006/relationships/image" Target="../media/image16.png"/><Relationship Id="rId4" Type="http://schemas.openxmlformats.org/officeDocument/2006/relationships/image" Target="../media/image3.tiff"/><Relationship Id="rId9" Type="http://schemas.openxmlformats.org/officeDocument/2006/relationships/image" Target="../media/image15.png"/><Relationship Id="rId1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tiff"/><Relationship Id="rId7" Type="http://schemas.openxmlformats.org/officeDocument/2006/relationships/image" Target="../media/image20.png"/><Relationship Id="rId12" Type="http://schemas.openxmlformats.org/officeDocument/2006/relationships/image" Target="../media/image24.png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23.png"/><Relationship Id="rId10" Type="http://schemas.openxmlformats.org/officeDocument/2006/relationships/image" Target="../media/image22.png"/><Relationship Id="rId4" Type="http://schemas.openxmlformats.org/officeDocument/2006/relationships/image" Target="../media/image3.tiff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.tiff"/><Relationship Id="rId7" Type="http://schemas.openxmlformats.org/officeDocument/2006/relationships/image" Target="../media/image25.png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27.png"/><Relationship Id="rId4" Type="http://schemas.openxmlformats.org/officeDocument/2006/relationships/image" Target="../media/image3.tiff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ECF2726-BEA1-8449-B372-331C678B6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79" y="914400"/>
            <a:ext cx="4826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57023"/>
            <a:ext cx="5617264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57023"/>
            <a:ext cx="3795710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4586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45864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4098601" y="6169794"/>
            <a:ext cx="576101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Tony has ___ cupcakes left.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CBACB9-FBE9-6D4B-805E-C7F3BDF78287}"/>
              </a:ext>
            </a:extLst>
          </p:cNvPr>
          <p:cNvSpPr txBox="1"/>
          <p:nvPr/>
        </p:nvSpPr>
        <p:spPr>
          <a:xfrm>
            <a:off x="7594838" y="6142239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/>
              <p:nvPr/>
            </p:nvSpPr>
            <p:spPr>
              <a:xfrm>
                <a:off x="7896555" y="3535085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11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555" y="3535085"/>
                <a:ext cx="793807" cy="588110"/>
              </a:xfrm>
              <a:prstGeom prst="rect">
                <a:avLst/>
              </a:prstGeom>
              <a:blipFill>
                <a:blip r:embed="rId7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/>
              <p:nvPr/>
            </p:nvSpPr>
            <p:spPr>
              <a:xfrm>
                <a:off x="7122524" y="3546838"/>
                <a:ext cx="86273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6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2524" y="3546838"/>
                <a:ext cx="862737" cy="588110"/>
              </a:xfrm>
              <a:prstGeom prst="rect">
                <a:avLst/>
              </a:prstGeom>
              <a:blipFill>
                <a:blip r:embed="rId8"/>
                <a:stretch>
                  <a:fillRect l="-10145" r="-1014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2A3ECB3-9C7D-0A48-A187-939F214492F8}"/>
                  </a:ext>
                </a:extLst>
              </p:cNvPr>
              <p:cNvSpPr txBox="1"/>
              <p:nvPr/>
            </p:nvSpPr>
            <p:spPr>
              <a:xfrm>
                <a:off x="7924329" y="4122601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</a:t>
                </a: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2A3ECB3-9C7D-0A48-A187-939F214492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4329" y="4122601"/>
                <a:ext cx="638316" cy="588110"/>
              </a:xfrm>
              <a:prstGeom prst="rect">
                <a:avLst/>
              </a:prstGeom>
              <a:blipFill>
                <a:blip r:embed="rId9"/>
                <a:stretch>
                  <a:fillRect r="-13725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DEBDE54-C401-9648-A558-228C7862D4AE}"/>
                  </a:ext>
                </a:extLst>
              </p:cNvPr>
              <p:cNvSpPr txBox="1"/>
              <p:nvPr/>
            </p:nvSpPr>
            <p:spPr>
              <a:xfrm>
                <a:off x="6854080" y="4125104"/>
                <a:ext cx="11737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11</a:t>
                </a: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DEBDE54-C401-9648-A558-228C7862D4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4080" y="4125104"/>
                <a:ext cx="1173719" cy="588110"/>
              </a:xfrm>
              <a:prstGeom prst="rect">
                <a:avLst/>
              </a:prstGeom>
              <a:blipFill>
                <a:blip r:embed="rId10"/>
                <a:stretch>
                  <a:fillRect l="-7447" r="-6383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Rectangle 57">
            <a:extLst>
              <a:ext uri="{FF2B5EF4-FFF2-40B4-BE49-F238E27FC236}">
                <a16:creationId xmlns:a16="http://schemas.microsoft.com/office/drawing/2014/main" id="{ED1746B6-AD85-DF49-B435-FBE56624AB80}"/>
              </a:ext>
            </a:extLst>
          </p:cNvPr>
          <p:cNvSpPr/>
          <p:nvPr/>
        </p:nvSpPr>
        <p:spPr>
          <a:xfrm>
            <a:off x="1136948" y="4239963"/>
            <a:ext cx="4063948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E3C881A-B138-8A4F-A7D7-265122253AD0}"/>
              </a:ext>
            </a:extLst>
          </p:cNvPr>
          <p:cNvSpPr txBox="1"/>
          <p:nvPr/>
        </p:nvSpPr>
        <p:spPr>
          <a:xfrm>
            <a:off x="2626785" y="4832366"/>
            <a:ext cx="78431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Dora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73E6219-7978-EC47-8321-CBC662463DC5}"/>
              </a:ext>
            </a:extLst>
          </p:cNvPr>
          <p:cNvSpPr txBox="1"/>
          <p:nvPr/>
        </p:nvSpPr>
        <p:spPr>
          <a:xfrm>
            <a:off x="2922085" y="4176647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Right Brace 66">
            <a:extLst>
              <a:ext uri="{FF2B5EF4-FFF2-40B4-BE49-F238E27FC236}">
                <a16:creationId xmlns:a16="http://schemas.microsoft.com/office/drawing/2014/main" id="{1D013763-84AF-014F-BE8D-4D53420A0ECA}"/>
              </a:ext>
            </a:extLst>
          </p:cNvPr>
          <p:cNvSpPr/>
          <p:nvPr/>
        </p:nvSpPr>
        <p:spPr>
          <a:xfrm rot="5400000">
            <a:off x="4433363" y="4264891"/>
            <a:ext cx="143407" cy="1391625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166FF11-DD02-D745-8474-FB625AA211DA}"/>
              </a:ext>
            </a:extLst>
          </p:cNvPr>
          <p:cNvSpPr txBox="1"/>
          <p:nvPr/>
        </p:nvSpPr>
        <p:spPr>
          <a:xfrm>
            <a:off x="4199640" y="4836217"/>
            <a:ext cx="66890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Ron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48672EB5-EBB2-5542-9D7D-BF842BE32340}"/>
              </a:ext>
            </a:extLst>
          </p:cNvPr>
          <p:cNvCxnSpPr>
            <a:cxnSpLocks/>
          </p:cNvCxnSpPr>
          <p:nvPr/>
        </p:nvCxnSpPr>
        <p:spPr>
          <a:xfrm>
            <a:off x="3803883" y="4251694"/>
            <a:ext cx="0" cy="62701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5AB431BC-3695-AF4B-AC14-E806258E926B}"/>
              </a:ext>
            </a:extLst>
          </p:cNvPr>
          <p:cNvSpPr txBox="1"/>
          <p:nvPr/>
        </p:nvSpPr>
        <p:spPr>
          <a:xfrm>
            <a:off x="4355103" y="419415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D130B5D-88D9-2D45-88B6-15CDB55FDBB7}"/>
              </a:ext>
            </a:extLst>
          </p:cNvPr>
          <p:cNvSpPr txBox="1"/>
          <p:nvPr/>
        </p:nvSpPr>
        <p:spPr>
          <a:xfrm>
            <a:off x="1539060" y="420479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Right Brace 73">
            <a:extLst>
              <a:ext uri="{FF2B5EF4-FFF2-40B4-BE49-F238E27FC236}">
                <a16:creationId xmlns:a16="http://schemas.microsoft.com/office/drawing/2014/main" id="{6AF3FCE2-8DBB-B648-8E42-B70D9D73C987}"/>
              </a:ext>
            </a:extLst>
          </p:cNvPr>
          <p:cNvSpPr/>
          <p:nvPr/>
        </p:nvSpPr>
        <p:spPr>
          <a:xfrm rot="16200000">
            <a:off x="3097211" y="2102975"/>
            <a:ext cx="143407" cy="4063946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CD47B2B-08C8-EB4E-94F6-2BBE0C1B1ECC}"/>
              </a:ext>
            </a:extLst>
          </p:cNvPr>
          <p:cNvSpPr txBox="1"/>
          <p:nvPr/>
        </p:nvSpPr>
        <p:spPr>
          <a:xfrm>
            <a:off x="1519710" y="4214336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2CB22A7-5B3D-D843-8F93-85900A2B5B6C}"/>
              </a:ext>
            </a:extLst>
          </p:cNvPr>
          <p:cNvSpPr txBox="1"/>
          <p:nvPr/>
        </p:nvSpPr>
        <p:spPr>
          <a:xfrm>
            <a:off x="2921089" y="3528257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65F7EC2-269B-E44A-B3B6-5007BAD87B7F}"/>
              </a:ext>
            </a:extLst>
          </p:cNvPr>
          <p:cNvCxnSpPr>
            <a:cxnSpLocks/>
          </p:cNvCxnSpPr>
          <p:nvPr/>
        </p:nvCxnSpPr>
        <p:spPr>
          <a:xfrm>
            <a:off x="2234596" y="4239963"/>
            <a:ext cx="0" cy="62701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ight Brace 38">
            <a:extLst>
              <a:ext uri="{FF2B5EF4-FFF2-40B4-BE49-F238E27FC236}">
                <a16:creationId xmlns:a16="http://schemas.microsoft.com/office/drawing/2014/main" id="{B2D955EE-C6F7-2C49-A68E-E18A7828DE12}"/>
              </a:ext>
            </a:extLst>
          </p:cNvPr>
          <p:cNvSpPr/>
          <p:nvPr/>
        </p:nvSpPr>
        <p:spPr>
          <a:xfrm rot="5400000">
            <a:off x="2945826" y="4180061"/>
            <a:ext cx="143407" cy="1572705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CA2B56-9983-4CE3-9364-E89F9D6EFE5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14778" y="-3810"/>
            <a:ext cx="9766638" cy="896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8097DE-8169-4455-8CE4-FCA65CA4636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21" y="914995"/>
            <a:ext cx="5328366" cy="158509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CCCC33C-2AF3-4C7A-B18A-DA62A3805C2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174913" y="1104437"/>
            <a:ext cx="870051" cy="88551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251D403-5F98-4BD0-88A4-2597CD15F58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327313" y="1256837"/>
            <a:ext cx="870051" cy="88551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9168C46F-720E-4D09-8B12-79FD13AE2BA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422726">
            <a:off x="3606842" y="897629"/>
            <a:ext cx="870051" cy="885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8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42" grpId="0"/>
      <p:bldP spid="33" grpId="0"/>
      <p:bldP spid="34" grpId="0"/>
      <p:bldP spid="45" grpId="0"/>
      <p:bldP spid="46" grpId="0"/>
      <p:bldP spid="58" grpId="0" animBg="1"/>
      <p:bldP spid="59" grpId="0"/>
      <p:bldP spid="60" grpId="0"/>
      <p:bldP spid="67" grpId="0" animBg="1"/>
      <p:bldP spid="68" grpId="0"/>
      <p:bldP spid="70" grpId="0"/>
      <p:bldP spid="71" grpId="0"/>
      <p:bldP spid="74" grpId="0" animBg="1"/>
      <p:bldP spid="75" grpId="0"/>
      <p:bldP spid="75" grpId="1"/>
      <p:bldP spid="78" grpId="0"/>
      <p:bldP spid="3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3067295"/>
            <a:ext cx="5617264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67B522-C13E-AC4B-BA9B-30568A2D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914400"/>
            <a:ext cx="5207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67295"/>
            <a:ext cx="3795710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56136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56136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missing number is ___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943EBCB-FC53-1F4B-BB62-379A24DCCABB}"/>
              </a:ext>
            </a:extLst>
          </p:cNvPr>
          <p:cNvSpPr txBox="1"/>
          <p:nvPr/>
        </p:nvSpPr>
        <p:spPr>
          <a:xfrm>
            <a:off x="9180285" y="616979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62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EF96319-8617-4741-875E-109A789B55D6}"/>
                  </a:ext>
                </a:extLst>
              </p:cNvPr>
              <p:cNvSpPr txBox="1"/>
              <p:nvPr/>
            </p:nvSpPr>
            <p:spPr>
              <a:xfrm>
                <a:off x="8034440" y="3535085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93</a:t>
                </a: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EF96319-8617-4741-875E-109A789B55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4440" y="3535085"/>
                <a:ext cx="793807" cy="588110"/>
              </a:xfrm>
              <a:prstGeom prst="rect">
                <a:avLst/>
              </a:prstGeom>
              <a:blipFill>
                <a:blip r:embed="rId7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5262008-547C-BD41-AE9F-7E56822024DA}"/>
                  </a:ext>
                </a:extLst>
              </p:cNvPr>
              <p:cNvSpPr txBox="1"/>
              <p:nvPr/>
            </p:nvSpPr>
            <p:spPr>
              <a:xfrm>
                <a:off x="6945383" y="3546838"/>
                <a:ext cx="11737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36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57</a:t>
                </a: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5262008-547C-BD41-AE9F-7E56822024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5383" y="3546838"/>
                <a:ext cx="1173719" cy="588110"/>
              </a:xfrm>
              <a:prstGeom prst="rect">
                <a:avLst/>
              </a:prstGeom>
              <a:blipFill>
                <a:blip r:embed="rId8"/>
                <a:stretch>
                  <a:fillRect l="-7447" r="-744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ight Brace 29">
            <a:extLst>
              <a:ext uri="{FF2B5EF4-FFF2-40B4-BE49-F238E27FC236}">
                <a16:creationId xmlns:a16="http://schemas.microsoft.com/office/drawing/2014/main" id="{EA5EAAB4-E148-0147-AA1F-ACDDDA8202FF}"/>
              </a:ext>
            </a:extLst>
          </p:cNvPr>
          <p:cNvSpPr/>
          <p:nvPr/>
        </p:nvSpPr>
        <p:spPr>
          <a:xfrm rot="16200000">
            <a:off x="3083331" y="1574361"/>
            <a:ext cx="271118" cy="430190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8846E06-388C-7B42-A312-BA139C7B07AD}"/>
              </a:ext>
            </a:extLst>
          </p:cNvPr>
          <p:cNvSpPr/>
          <p:nvPr/>
        </p:nvSpPr>
        <p:spPr>
          <a:xfrm>
            <a:off x="1049842" y="3955172"/>
            <a:ext cx="183969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74471BB-D20F-6142-8311-E8D35EC8DBE9}"/>
              </a:ext>
            </a:extLst>
          </p:cNvPr>
          <p:cNvSpPr txBox="1"/>
          <p:nvPr/>
        </p:nvSpPr>
        <p:spPr>
          <a:xfrm>
            <a:off x="2981885" y="3022290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CAD82E4A-024B-7D41-BDBA-37EF21D8BCA5}"/>
                  </a:ext>
                </a:extLst>
              </p:cNvPr>
              <p:cNvSpPr txBox="1"/>
              <p:nvPr/>
            </p:nvSpPr>
            <p:spPr>
              <a:xfrm>
                <a:off x="8034440" y="4223688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62</a:t>
                </a: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CAD82E4A-024B-7D41-BDBA-37EF21D8BC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4440" y="4223688"/>
                <a:ext cx="793807" cy="588110"/>
              </a:xfrm>
              <a:prstGeom prst="rect">
                <a:avLst/>
              </a:prstGeom>
              <a:blipFill>
                <a:blip r:embed="rId9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127BABC0-DB27-784C-84D2-843ED19058C6}"/>
                  </a:ext>
                </a:extLst>
              </p:cNvPr>
              <p:cNvSpPr txBox="1"/>
              <p:nvPr/>
            </p:nvSpPr>
            <p:spPr>
              <a:xfrm>
                <a:off x="6921828" y="4235441"/>
                <a:ext cx="11737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93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31</a:t>
                </a: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127BABC0-DB27-784C-84D2-843ED19058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828" y="4235441"/>
                <a:ext cx="1173719" cy="588110"/>
              </a:xfrm>
              <a:prstGeom prst="rect">
                <a:avLst/>
              </a:prstGeom>
              <a:blipFill>
                <a:blip r:embed="rId10"/>
                <a:stretch>
                  <a:fillRect l="-7447" r="-744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31">
            <a:extLst>
              <a:ext uri="{FF2B5EF4-FFF2-40B4-BE49-F238E27FC236}">
                <a16:creationId xmlns:a16="http://schemas.microsoft.com/office/drawing/2014/main" id="{81D1CEE7-450B-0946-832B-5FEC7DB83AB7}"/>
              </a:ext>
            </a:extLst>
          </p:cNvPr>
          <p:cNvSpPr/>
          <p:nvPr/>
        </p:nvSpPr>
        <p:spPr>
          <a:xfrm>
            <a:off x="2889532" y="3955172"/>
            <a:ext cx="2480309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87C466C-9653-3742-AF1F-53C7D97027A0}"/>
              </a:ext>
            </a:extLst>
          </p:cNvPr>
          <p:cNvSpPr txBox="1"/>
          <p:nvPr/>
        </p:nvSpPr>
        <p:spPr>
          <a:xfrm>
            <a:off x="1721863" y="3921311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36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974C565-B352-F140-A175-9FF1FC081AFC}"/>
              </a:ext>
            </a:extLst>
          </p:cNvPr>
          <p:cNvSpPr txBox="1"/>
          <p:nvPr/>
        </p:nvSpPr>
        <p:spPr>
          <a:xfrm>
            <a:off x="3881862" y="3921311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57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78D99FD-89DA-EA41-8101-313D8794F31B}"/>
              </a:ext>
            </a:extLst>
          </p:cNvPr>
          <p:cNvSpPr/>
          <p:nvPr/>
        </p:nvSpPr>
        <p:spPr>
          <a:xfrm>
            <a:off x="1049842" y="4820191"/>
            <a:ext cx="155481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B22BFCB-53C3-994E-83B5-DDEF9BACBEA4}"/>
              </a:ext>
            </a:extLst>
          </p:cNvPr>
          <p:cNvSpPr/>
          <p:nvPr/>
        </p:nvSpPr>
        <p:spPr>
          <a:xfrm>
            <a:off x="2604656" y="4820191"/>
            <a:ext cx="2765186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EE0AA56-B4ED-5D45-B2B8-03B1CCC4A9A4}"/>
              </a:ext>
            </a:extLst>
          </p:cNvPr>
          <p:cNvSpPr txBox="1"/>
          <p:nvPr/>
        </p:nvSpPr>
        <p:spPr>
          <a:xfrm>
            <a:off x="1579423" y="4808530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31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3FCE16D-7629-B149-961B-22E0F0151BAA}"/>
              </a:ext>
            </a:extLst>
          </p:cNvPr>
          <p:cNvSpPr txBox="1"/>
          <p:nvPr/>
        </p:nvSpPr>
        <p:spPr>
          <a:xfrm>
            <a:off x="3694323" y="4800180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DD97F86-D89A-4D48-91CC-01D8F693CF4B}"/>
              </a:ext>
            </a:extLst>
          </p:cNvPr>
          <p:cNvSpPr txBox="1"/>
          <p:nvPr/>
        </p:nvSpPr>
        <p:spPr>
          <a:xfrm>
            <a:off x="3725102" y="4796537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62</a:t>
            </a:r>
          </a:p>
        </p:txBody>
      </p:sp>
      <p:sp>
        <p:nvSpPr>
          <p:cNvPr id="49" name="Right Brace 48">
            <a:extLst>
              <a:ext uri="{FF2B5EF4-FFF2-40B4-BE49-F238E27FC236}">
                <a16:creationId xmlns:a16="http://schemas.microsoft.com/office/drawing/2014/main" id="{EBEE0440-7CC3-7949-ACB6-0AE14355E4E2}"/>
              </a:ext>
            </a:extLst>
          </p:cNvPr>
          <p:cNvSpPr/>
          <p:nvPr/>
        </p:nvSpPr>
        <p:spPr>
          <a:xfrm rot="5400000">
            <a:off x="3083330" y="3487191"/>
            <a:ext cx="271118" cy="430190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D7445F7-09C1-0C49-96E7-30D0671A9114}"/>
              </a:ext>
            </a:extLst>
          </p:cNvPr>
          <p:cNvSpPr txBox="1"/>
          <p:nvPr/>
        </p:nvSpPr>
        <p:spPr>
          <a:xfrm>
            <a:off x="2968072" y="5601182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93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409F20CD-75C2-4F27-AA6E-4CB05A0BE8D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14778" y="-3810"/>
            <a:ext cx="9766638" cy="89619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E4997DB-9376-454A-B7FA-56CFBAC8DCC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8668" y="929706"/>
            <a:ext cx="8699746" cy="20423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8B4FBCB-87B5-4CE0-95CF-B8895EB216E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94323" y="892380"/>
            <a:ext cx="2176461" cy="6523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70F62C-2741-4652-9304-5C3CDAF40D9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94323" y="1459595"/>
            <a:ext cx="2176461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1" grpId="0"/>
      <p:bldP spid="63" grpId="0"/>
      <p:bldP spid="64" grpId="0"/>
      <p:bldP spid="30" grpId="0" animBg="1"/>
      <p:bldP spid="45" grpId="0" animBg="1"/>
      <p:bldP spid="55" grpId="0"/>
      <p:bldP spid="68" grpId="0"/>
      <p:bldP spid="69" grpId="0"/>
      <p:bldP spid="32" grpId="0" animBg="1"/>
      <p:bldP spid="33" grpId="0"/>
      <p:bldP spid="34" grpId="0"/>
      <p:bldP spid="35" grpId="0" animBg="1"/>
      <p:bldP spid="36" grpId="0" animBg="1"/>
      <p:bldP spid="38" grpId="0"/>
      <p:bldP spid="40" grpId="0"/>
      <p:bldP spid="40" grpId="1"/>
      <p:bldP spid="47" grpId="0"/>
      <p:bldP spid="49" grpId="0" animBg="1"/>
      <p:bldP spid="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3015533"/>
            <a:ext cx="5617264" cy="31693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442F109-240A-E343-A23E-32A859D38475}"/>
              </a:ext>
            </a:extLst>
          </p:cNvPr>
          <p:cNvSpPr/>
          <p:nvPr/>
        </p:nvSpPr>
        <p:spPr>
          <a:xfrm>
            <a:off x="624125" y="4256705"/>
            <a:ext cx="88602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FB95C1-EB2B-DA46-8E6F-46909AF9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50" y="914400"/>
            <a:ext cx="4826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15533"/>
            <a:ext cx="3795710" cy="31693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15533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15533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There are ____ apples in total.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2865E9A-2967-2549-A567-98195648717C}"/>
              </a:ext>
            </a:extLst>
          </p:cNvPr>
          <p:cNvSpPr txBox="1"/>
          <p:nvPr/>
        </p:nvSpPr>
        <p:spPr>
          <a:xfrm>
            <a:off x="2685151" y="3356379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AB5F69D-1C6E-E646-9797-745A509AD759}"/>
                  </a:ext>
                </a:extLst>
              </p:cNvPr>
              <p:cNvSpPr txBox="1"/>
              <p:nvPr/>
            </p:nvSpPr>
            <p:spPr>
              <a:xfrm>
                <a:off x="8214884" y="3535085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120</a:t>
                </a: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AB5F69D-1C6E-E646-9797-745A509AD7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4884" y="3535085"/>
                <a:ext cx="949299" cy="588110"/>
              </a:xfrm>
              <a:prstGeom prst="rect">
                <a:avLst/>
              </a:prstGeom>
              <a:blipFill>
                <a:blip r:embed="rId7"/>
                <a:stretch>
                  <a:fillRect r="-9333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1A8F66-82A1-E441-88DF-8961AAAFEC16}"/>
                  </a:ext>
                </a:extLst>
              </p:cNvPr>
              <p:cNvSpPr txBox="1"/>
              <p:nvPr/>
            </p:nvSpPr>
            <p:spPr>
              <a:xfrm>
                <a:off x="7312959" y="3546838"/>
                <a:ext cx="100860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1A8F66-82A1-E441-88DF-8961AAAFE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2959" y="3546838"/>
                <a:ext cx="1008609" cy="588110"/>
              </a:xfrm>
              <a:prstGeom prst="rect">
                <a:avLst/>
              </a:prstGeom>
              <a:blipFill>
                <a:blip r:embed="rId8"/>
                <a:stretch>
                  <a:fillRect l="-10000" r="-7500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Right Brace 50">
            <a:extLst>
              <a:ext uri="{FF2B5EF4-FFF2-40B4-BE49-F238E27FC236}">
                <a16:creationId xmlns:a16="http://schemas.microsoft.com/office/drawing/2014/main" id="{836E0842-B3B5-0E4B-B8CB-37A7E9352A58}"/>
              </a:ext>
            </a:extLst>
          </p:cNvPr>
          <p:cNvSpPr/>
          <p:nvPr/>
        </p:nvSpPr>
        <p:spPr>
          <a:xfrm rot="5400000">
            <a:off x="1380083" y="4192630"/>
            <a:ext cx="271118" cy="1761045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B2FDFF7-0309-D741-A40C-71ABB5C50EA6}"/>
              </a:ext>
            </a:extLst>
          </p:cNvPr>
          <p:cNvSpPr txBox="1"/>
          <p:nvPr/>
        </p:nvSpPr>
        <p:spPr>
          <a:xfrm>
            <a:off x="3248795" y="5055076"/>
            <a:ext cx="95167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Green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0D46BBD-7F67-4145-81AB-92DD3CDF073E}"/>
              </a:ext>
            </a:extLst>
          </p:cNvPr>
          <p:cNvSpPr txBox="1"/>
          <p:nvPr/>
        </p:nvSpPr>
        <p:spPr>
          <a:xfrm>
            <a:off x="1194672" y="5055076"/>
            <a:ext cx="66178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Red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Right Brace 79">
            <a:extLst>
              <a:ext uri="{FF2B5EF4-FFF2-40B4-BE49-F238E27FC236}">
                <a16:creationId xmlns:a16="http://schemas.microsoft.com/office/drawing/2014/main" id="{900C7CAD-5C38-1947-AE3F-54C04CE7A546}"/>
              </a:ext>
            </a:extLst>
          </p:cNvPr>
          <p:cNvSpPr/>
          <p:nvPr/>
        </p:nvSpPr>
        <p:spPr>
          <a:xfrm rot="16200000">
            <a:off x="2700779" y="1849772"/>
            <a:ext cx="271118" cy="4435779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61A18F5-2BF4-6444-A57C-1522ABB1BB60}"/>
              </a:ext>
            </a:extLst>
          </p:cNvPr>
          <p:cNvSpPr txBox="1"/>
          <p:nvPr/>
        </p:nvSpPr>
        <p:spPr>
          <a:xfrm>
            <a:off x="2523248" y="3367818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120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D546076-2A14-DF4B-B1D3-BDB9F79278D2}"/>
              </a:ext>
            </a:extLst>
          </p:cNvPr>
          <p:cNvSpPr txBox="1"/>
          <p:nvPr/>
        </p:nvSpPr>
        <p:spPr>
          <a:xfrm>
            <a:off x="7108000" y="6133405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120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5D19D5C-0B4D-5F42-BFFA-AAAC7AAC1374}"/>
              </a:ext>
            </a:extLst>
          </p:cNvPr>
          <p:cNvSpPr/>
          <p:nvPr/>
        </p:nvSpPr>
        <p:spPr>
          <a:xfrm>
            <a:off x="1510145" y="4256704"/>
            <a:ext cx="88602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DC5DD43-B9B0-0549-B5AA-C0D086F0F4D1}"/>
              </a:ext>
            </a:extLst>
          </p:cNvPr>
          <p:cNvSpPr/>
          <p:nvPr/>
        </p:nvSpPr>
        <p:spPr>
          <a:xfrm>
            <a:off x="2396165" y="4256703"/>
            <a:ext cx="88602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8E60525D-8711-D240-87C6-0A8E5D12D7AD}"/>
              </a:ext>
            </a:extLst>
          </p:cNvPr>
          <p:cNvSpPr/>
          <p:nvPr/>
        </p:nvSpPr>
        <p:spPr>
          <a:xfrm>
            <a:off x="3282185" y="4256702"/>
            <a:ext cx="88602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66625428-9BA6-6142-B6F1-AF3CBE893CA4}"/>
              </a:ext>
            </a:extLst>
          </p:cNvPr>
          <p:cNvSpPr/>
          <p:nvPr/>
        </p:nvSpPr>
        <p:spPr>
          <a:xfrm>
            <a:off x="4168205" y="4256701"/>
            <a:ext cx="88602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ight Brace 83">
            <a:extLst>
              <a:ext uri="{FF2B5EF4-FFF2-40B4-BE49-F238E27FC236}">
                <a16:creationId xmlns:a16="http://schemas.microsoft.com/office/drawing/2014/main" id="{376751A6-6CA6-7A40-A865-D27C17BDA114}"/>
              </a:ext>
            </a:extLst>
          </p:cNvPr>
          <p:cNvSpPr/>
          <p:nvPr/>
        </p:nvSpPr>
        <p:spPr>
          <a:xfrm rot="5400000">
            <a:off x="3589072" y="3741182"/>
            <a:ext cx="271118" cy="2659191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71D608E-A868-1140-9B7D-E8DE36EF6AF1}"/>
              </a:ext>
            </a:extLst>
          </p:cNvPr>
          <p:cNvSpPr txBox="1"/>
          <p:nvPr/>
        </p:nvSpPr>
        <p:spPr>
          <a:xfrm>
            <a:off x="4399009" y="425492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6448050-1250-DA46-89B8-710F7EB5F4A8}"/>
              </a:ext>
            </a:extLst>
          </p:cNvPr>
          <p:cNvSpPr txBox="1"/>
          <p:nvPr/>
        </p:nvSpPr>
        <p:spPr>
          <a:xfrm>
            <a:off x="3504515" y="4250258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1D4303-734A-594B-83F1-ABC8F6898564}"/>
              </a:ext>
            </a:extLst>
          </p:cNvPr>
          <p:cNvSpPr txBox="1"/>
          <p:nvPr/>
        </p:nvSpPr>
        <p:spPr>
          <a:xfrm>
            <a:off x="2610021" y="4245592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13FB6F5-339A-4B4D-887B-512BA2EB1ED1}"/>
              </a:ext>
            </a:extLst>
          </p:cNvPr>
          <p:cNvSpPr txBox="1"/>
          <p:nvPr/>
        </p:nvSpPr>
        <p:spPr>
          <a:xfrm>
            <a:off x="1715527" y="4240926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4592F38-604E-B74B-B950-C1882A0F26AB}"/>
              </a:ext>
            </a:extLst>
          </p:cNvPr>
          <p:cNvSpPr txBox="1"/>
          <p:nvPr/>
        </p:nvSpPr>
        <p:spPr>
          <a:xfrm>
            <a:off x="821033" y="4236260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F6B347F9-8EE8-453A-A015-5D6961DE372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14778" y="-3810"/>
            <a:ext cx="9766638" cy="8961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153D6A0-DAE0-4A91-9DF1-4A32B91832D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2078" y="908158"/>
            <a:ext cx="7267062" cy="205453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C61B4C6-88AA-4F5F-A918-FF0B5DFCF53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26717">
            <a:off x="3965507" y="1046570"/>
            <a:ext cx="614765" cy="65507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FB37368-F850-47BD-AF71-0F61A83E0AFB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670" y="1018509"/>
            <a:ext cx="463329" cy="654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1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7" grpId="0"/>
      <p:bldP spid="61" grpId="0"/>
      <p:bldP spid="61" grpId="1"/>
      <p:bldP spid="54" grpId="0"/>
      <p:bldP spid="56" grpId="0"/>
      <p:bldP spid="51" grpId="0" animBg="1"/>
      <p:bldP spid="67" grpId="0"/>
      <p:bldP spid="79" grpId="0"/>
      <p:bldP spid="80" grpId="0" animBg="1"/>
      <p:bldP spid="81" grpId="0"/>
      <p:bldP spid="82" grpId="0"/>
      <p:bldP spid="55" grpId="0" animBg="1"/>
      <p:bldP spid="60" grpId="0" animBg="1"/>
      <p:bldP spid="66" grpId="0" animBg="1"/>
      <p:bldP spid="83" grpId="0" animBg="1"/>
      <p:bldP spid="84" grpId="0" animBg="1"/>
      <p:bldP spid="38" grpId="0"/>
      <p:bldP spid="85" grpId="0"/>
      <p:bldP spid="86" grpId="0"/>
      <p:bldP spid="87" grpId="0"/>
      <p:bldP spid="8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90845-14EC-E147-A9F3-EB20DAADB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26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2848861"/>
            <a:ext cx="5617264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848861"/>
            <a:ext cx="3795710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837702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837702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831273" y="6169794"/>
            <a:ext cx="8922326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price of the jacket has been reduced by ___% overall.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DCC6F863-C62E-5841-95E0-7192A6C0D29F}"/>
              </a:ext>
            </a:extLst>
          </p:cNvPr>
          <p:cNvSpPr txBox="1"/>
          <p:nvPr/>
        </p:nvSpPr>
        <p:spPr>
          <a:xfrm>
            <a:off x="7941624" y="6147342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40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/>
              <p:nvPr/>
            </p:nvSpPr>
            <p:spPr>
              <a:xfrm>
                <a:off x="7167530" y="3490437"/>
                <a:ext cx="423513" cy="11331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2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en-GB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7530" y="3490437"/>
                <a:ext cx="423513" cy="11331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/>
              <p:nvPr/>
            </p:nvSpPr>
            <p:spPr>
              <a:xfrm>
                <a:off x="7551591" y="3802338"/>
                <a:ext cx="10134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40%</a:t>
                </a:r>
              </a:p>
            </p:txBody>
          </p:sp>
        </mc:Choice>
        <mc:Fallback xmlns="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1591" y="3802338"/>
                <a:ext cx="1013419" cy="588110"/>
              </a:xfrm>
              <a:prstGeom prst="rect">
                <a:avLst/>
              </a:prstGeom>
              <a:blipFill>
                <a:blip r:embed="rId8"/>
                <a:stretch>
                  <a:fillRect r="-864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" name="Right Brace 86">
            <a:extLst>
              <a:ext uri="{FF2B5EF4-FFF2-40B4-BE49-F238E27FC236}">
                <a16:creationId xmlns:a16="http://schemas.microsoft.com/office/drawing/2014/main" id="{E34E230B-4ADF-EC48-8756-30F540FE161B}"/>
              </a:ext>
            </a:extLst>
          </p:cNvPr>
          <p:cNvSpPr/>
          <p:nvPr/>
        </p:nvSpPr>
        <p:spPr>
          <a:xfrm rot="5400000">
            <a:off x="4632538" y="4635975"/>
            <a:ext cx="143407" cy="900001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929B5BA-12D1-F44A-BCCD-3101069946EA}"/>
              </a:ext>
            </a:extLst>
          </p:cNvPr>
          <p:cNvSpPr/>
          <p:nvPr/>
        </p:nvSpPr>
        <p:spPr>
          <a:xfrm>
            <a:off x="654243" y="4390382"/>
            <a:ext cx="90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B316E74-C130-1B49-8EEE-2752B11AC4D6}"/>
              </a:ext>
            </a:extLst>
          </p:cNvPr>
          <p:cNvSpPr txBox="1"/>
          <p:nvPr/>
        </p:nvSpPr>
        <p:spPr>
          <a:xfrm>
            <a:off x="4318558" y="5029423"/>
            <a:ext cx="771365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Mon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0FF77B23-004C-E94D-AE2F-0DE4E4CF8001}"/>
              </a:ext>
            </a:extLst>
          </p:cNvPr>
          <p:cNvSpPr/>
          <p:nvPr/>
        </p:nvSpPr>
        <p:spPr>
          <a:xfrm>
            <a:off x="1554243" y="4390382"/>
            <a:ext cx="90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57485AE3-1A2D-E540-9F47-F67CA335497B}"/>
              </a:ext>
            </a:extLst>
          </p:cNvPr>
          <p:cNvSpPr/>
          <p:nvPr/>
        </p:nvSpPr>
        <p:spPr>
          <a:xfrm>
            <a:off x="2454243" y="4390382"/>
            <a:ext cx="90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444BAC45-C957-2A4B-8C11-52AB2838677C}"/>
              </a:ext>
            </a:extLst>
          </p:cNvPr>
          <p:cNvSpPr/>
          <p:nvPr/>
        </p:nvSpPr>
        <p:spPr>
          <a:xfrm>
            <a:off x="3354243" y="4390382"/>
            <a:ext cx="90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D3656EFD-7E05-3F45-BCA4-889DD563F354}"/>
              </a:ext>
            </a:extLst>
          </p:cNvPr>
          <p:cNvSpPr/>
          <p:nvPr/>
        </p:nvSpPr>
        <p:spPr>
          <a:xfrm>
            <a:off x="4254243" y="4390382"/>
            <a:ext cx="90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B30113AF-5A21-214D-8EFD-C8BBF46140F3}"/>
              </a:ext>
            </a:extLst>
          </p:cNvPr>
          <p:cNvSpPr/>
          <p:nvPr/>
        </p:nvSpPr>
        <p:spPr>
          <a:xfrm>
            <a:off x="654243" y="4392545"/>
            <a:ext cx="450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91" name="Right Brace 90">
            <a:extLst>
              <a:ext uri="{FF2B5EF4-FFF2-40B4-BE49-F238E27FC236}">
                <a16:creationId xmlns:a16="http://schemas.microsoft.com/office/drawing/2014/main" id="{12AD5089-3D86-704D-9397-43C8D3BB9255}"/>
              </a:ext>
            </a:extLst>
          </p:cNvPr>
          <p:cNvSpPr/>
          <p:nvPr/>
        </p:nvSpPr>
        <p:spPr>
          <a:xfrm rot="5400000">
            <a:off x="3702089" y="4635975"/>
            <a:ext cx="143407" cy="900001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FA6C0CA-C65A-2C41-9934-03971FB225B7}"/>
              </a:ext>
            </a:extLst>
          </p:cNvPr>
          <p:cNvSpPr txBox="1"/>
          <p:nvPr/>
        </p:nvSpPr>
        <p:spPr>
          <a:xfrm>
            <a:off x="3379938" y="4996410"/>
            <a:ext cx="752257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Tues</a:t>
            </a:r>
          </a:p>
        </p:txBody>
      </p:sp>
      <p:sp>
        <p:nvSpPr>
          <p:cNvPr id="93" name="Right Brace 92">
            <a:extLst>
              <a:ext uri="{FF2B5EF4-FFF2-40B4-BE49-F238E27FC236}">
                <a16:creationId xmlns:a16="http://schemas.microsoft.com/office/drawing/2014/main" id="{34D99E60-4D9B-D743-90AD-63D8492AE773}"/>
              </a:ext>
            </a:extLst>
          </p:cNvPr>
          <p:cNvSpPr/>
          <p:nvPr/>
        </p:nvSpPr>
        <p:spPr>
          <a:xfrm rot="16200000">
            <a:off x="4167314" y="3321931"/>
            <a:ext cx="143407" cy="1830450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358AB0C-AD5F-A14D-BEEC-43FCF1F0ADFD}"/>
              </a:ext>
            </a:extLst>
          </p:cNvPr>
          <p:cNvSpPr txBox="1"/>
          <p:nvPr/>
        </p:nvSpPr>
        <p:spPr>
          <a:xfrm>
            <a:off x="4060126" y="3603643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1013590-40D5-B140-B791-DD7135B1A1A4}"/>
              </a:ext>
            </a:extLst>
          </p:cNvPr>
          <p:cNvSpPr txBox="1"/>
          <p:nvPr/>
        </p:nvSpPr>
        <p:spPr>
          <a:xfrm>
            <a:off x="3866163" y="3621505"/>
            <a:ext cx="71526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40%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EB89CB0-2B2E-4B74-A6A2-07B549DB573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14778" y="-3810"/>
            <a:ext cx="9766638" cy="89619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52FE472-E1FC-4C97-82D8-EABFE817114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6574" y="927409"/>
            <a:ext cx="8858256" cy="149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3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9C9C9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6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496B0"/>
                                      </p:to>
                                    </p:animClr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224" grpId="0"/>
      <p:bldP spid="96" grpId="0"/>
      <p:bldP spid="97" grpId="0"/>
      <p:bldP spid="87" grpId="0" animBg="1"/>
      <p:bldP spid="60" grpId="0" animBg="1"/>
      <p:bldP spid="60" grpId="1" animBg="1"/>
      <p:bldP spid="71" grpId="0"/>
      <p:bldP spid="82" grpId="0" animBg="1"/>
      <p:bldP spid="82" grpId="1" animBg="1"/>
      <p:bldP spid="85" grpId="0" animBg="1"/>
      <p:bldP spid="85" grpId="1" animBg="1"/>
      <p:bldP spid="86" grpId="0" animBg="1"/>
      <p:bldP spid="86" grpId="1" animBg="1"/>
      <p:bldP spid="89" grpId="0" animBg="1"/>
      <p:bldP spid="90" grpId="0" animBg="1"/>
      <p:bldP spid="90" grpId="1" animBg="1"/>
      <p:bldP spid="91" grpId="0" animBg="1"/>
      <p:bldP spid="92" grpId="0"/>
      <p:bldP spid="93" grpId="0" animBg="1"/>
      <p:bldP spid="94" grpId="0"/>
      <p:bldP spid="94" grpId="1"/>
      <p:bldP spid="95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10854</TotalTime>
  <Words>91</Words>
  <Application>Microsoft Office PowerPoint</Application>
  <PresentationFormat>A4 Paper (210x297 mm)</PresentationFormat>
  <Paragraphs>47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Trinity MAT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Staneff</dc:creator>
  <cp:lastModifiedBy>Caroline Hamilton</cp:lastModifiedBy>
  <cp:revision>87</cp:revision>
  <dcterms:created xsi:type="dcterms:W3CDTF">2019-10-25T20:21:02Z</dcterms:created>
  <dcterms:modified xsi:type="dcterms:W3CDTF">2021-11-22T15:06:31Z</dcterms:modified>
</cp:coreProperties>
</file>