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6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96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15" Type="http://schemas.openxmlformats.org/officeDocument/2006/relationships/image" Target="../media/image11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3.tiff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1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Relationship Id="rId1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8.png"/><Relationship Id="rId10" Type="http://schemas.openxmlformats.org/officeDocument/2006/relationships/image" Target="../media/image27.png"/><Relationship Id="rId4" Type="http://schemas.openxmlformats.org/officeDocument/2006/relationships/image" Target="../media/image3.tiff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22.png"/><Relationship Id="rId3" Type="http://schemas.openxmlformats.org/officeDocument/2006/relationships/image" Target="../media/image2.tiff"/><Relationship Id="rId7" Type="http://schemas.openxmlformats.org/officeDocument/2006/relationships/image" Target="../media/image32.png"/><Relationship Id="rId12" Type="http://schemas.openxmlformats.org/officeDocument/2006/relationships/image" Target="../media/image5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6.png"/><Relationship Id="rId10" Type="http://schemas.openxmlformats.org/officeDocument/2006/relationships/image" Target="../media/image35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mass of 		is ___ kg.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8955156" y="613189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8096251" y="3562795"/>
                <a:ext cx="99097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 kg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6251" y="3562795"/>
                <a:ext cx="990977" cy="588110"/>
              </a:xfrm>
              <a:prstGeom prst="rect">
                <a:avLst/>
              </a:prstGeom>
              <a:blipFill>
                <a:blip r:embed="rId7"/>
                <a:stretch>
                  <a:fillRect r="-886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6612201" y="3546838"/>
                <a:ext cx="156805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 kg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 kg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2201" y="3546838"/>
                <a:ext cx="1568058" cy="588110"/>
              </a:xfrm>
              <a:prstGeom prst="rect">
                <a:avLst/>
              </a:prstGeom>
              <a:blipFill>
                <a:blip r:embed="rId8"/>
                <a:stretch>
                  <a:fillRect l="-5600" r="-480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ED1746B6-AD85-DF49-B435-FBE56624AB80}"/>
              </a:ext>
            </a:extLst>
          </p:cNvPr>
          <p:cNvSpPr/>
          <p:nvPr/>
        </p:nvSpPr>
        <p:spPr>
          <a:xfrm>
            <a:off x="853177" y="3805793"/>
            <a:ext cx="1220164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AB431BC-3695-AF4B-AC14-E806258E926B}"/>
              </a:ext>
            </a:extLst>
          </p:cNvPr>
          <p:cNvSpPr txBox="1"/>
          <p:nvPr/>
        </p:nvSpPr>
        <p:spPr>
          <a:xfrm>
            <a:off x="1147616" y="3781522"/>
            <a:ext cx="69281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 kg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6AF3FCE2-8DBB-B648-8E42-B70D9D73C987}"/>
              </a:ext>
            </a:extLst>
          </p:cNvPr>
          <p:cNvSpPr/>
          <p:nvPr/>
        </p:nvSpPr>
        <p:spPr>
          <a:xfrm rot="5400000">
            <a:off x="3040058" y="3157061"/>
            <a:ext cx="143407" cy="449329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F164F5E-D1D1-0D45-80DB-B3E3FC25BA88}"/>
              </a:ext>
            </a:extLst>
          </p:cNvPr>
          <p:cNvSpPr/>
          <p:nvPr/>
        </p:nvSpPr>
        <p:spPr>
          <a:xfrm>
            <a:off x="865114" y="4618325"/>
            <a:ext cx="1220164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AD1FBE-38CF-7545-8AAF-46ABB8E8B2CB}"/>
              </a:ext>
            </a:extLst>
          </p:cNvPr>
          <p:cNvSpPr/>
          <p:nvPr/>
        </p:nvSpPr>
        <p:spPr>
          <a:xfrm>
            <a:off x="2085278" y="4618325"/>
            <a:ext cx="1220164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CDF842C-513F-8D4A-8921-5CBA13CFCE7F}"/>
              </a:ext>
            </a:extLst>
          </p:cNvPr>
          <p:cNvSpPr/>
          <p:nvPr/>
        </p:nvSpPr>
        <p:spPr>
          <a:xfrm>
            <a:off x="3305441" y="4618325"/>
            <a:ext cx="2052969" cy="6270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AB5CB4-307E-CB4B-A64A-B1285207CEF1}"/>
              </a:ext>
            </a:extLst>
          </p:cNvPr>
          <p:cNvSpPr txBox="1"/>
          <p:nvPr/>
        </p:nvSpPr>
        <p:spPr>
          <a:xfrm>
            <a:off x="1147616" y="4590223"/>
            <a:ext cx="69281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 kg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EC68DAA-570A-F146-9FCF-25265AA356A5}"/>
              </a:ext>
            </a:extLst>
          </p:cNvPr>
          <p:cNvSpPr txBox="1"/>
          <p:nvPr/>
        </p:nvSpPr>
        <p:spPr>
          <a:xfrm>
            <a:off x="2342983" y="4585966"/>
            <a:ext cx="69281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 kg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860FD5-D933-BF47-93F3-930A68F4DDEC}"/>
              </a:ext>
            </a:extLst>
          </p:cNvPr>
          <p:cNvSpPr txBox="1"/>
          <p:nvPr/>
        </p:nvSpPr>
        <p:spPr>
          <a:xfrm>
            <a:off x="4157602" y="4585966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7C4DE51-FB88-CB4C-A006-95C62A926BEA}"/>
              </a:ext>
            </a:extLst>
          </p:cNvPr>
          <p:cNvSpPr txBox="1"/>
          <p:nvPr/>
        </p:nvSpPr>
        <p:spPr>
          <a:xfrm>
            <a:off x="2687606" y="5398232"/>
            <a:ext cx="84830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15 kg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AA95F8D-3C10-8B4C-A44E-DF34FEC08883}"/>
                  </a:ext>
                </a:extLst>
              </p:cNvPr>
              <p:cNvSpPr txBox="1"/>
              <p:nvPr/>
            </p:nvSpPr>
            <p:spPr>
              <a:xfrm>
                <a:off x="8096251" y="4310610"/>
                <a:ext cx="99097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 kg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AA95F8D-3C10-8B4C-A44E-DF34FEC08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6251" y="4310610"/>
                <a:ext cx="990977" cy="588110"/>
              </a:xfrm>
              <a:prstGeom prst="rect">
                <a:avLst/>
              </a:prstGeom>
              <a:blipFill>
                <a:blip r:embed="rId10"/>
                <a:stretch>
                  <a:fillRect r="-886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33590F9-2791-AB42-AA5E-55BF09276A96}"/>
                  </a:ext>
                </a:extLst>
              </p:cNvPr>
              <p:cNvSpPr txBox="1"/>
              <p:nvPr/>
            </p:nvSpPr>
            <p:spPr>
              <a:xfrm>
                <a:off x="6487508" y="4294653"/>
                <a:ext cx="172354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 kg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 kg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33590F9-2791-AB42-AA5E-55BF09276A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7508" y="4294653"/>
                <a:ext cx="1723549" cy="588110"/>
              </a:xfrm>
              <a:prstGeom prst="rect">
                <a:avLst/>
              </a:prstGeom>
              <a:blipFill>
                <a:blip r:embed="rId11"/>
                <a:stretch>
                  <a:fillRect l="-5109" r="-438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 descr="Shape&#10;&#10;Description automatically generated">
            <a:extLst>
              <a:ext uri="{FF2B5EF4-FFF2-40B4-BE49-F238E27FC236}">
                <a16:creationId xmlns:a16="http://schemas.microsoft.com/office/drawing/2014/main" id="{563F7000-8F16-5549-B7A8-37A92E481FE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738" y="6334244"/>
            <a:ext cx="402259" cy="40225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3BEAB7E4-0E04-4A4D-A7C2-FD1B0C2CEA52}"/>
              </a:ext>
            </a:extLst>
          </p:cNvPr>
          <p:cNvSpPr txBox="1"/>
          <p:nvPr/>
        </p:nvSpPr>
        <p:spPr>
          <a:xfrm>
            <a:off x="4009738" y="4576754"/>
            <a:ext cx="69281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 kg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844485-8DF0-49C3-A672-323112ACE22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846" y="-17872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B904E6-D4D3-42F8-879D-1550AA077E9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21" y="949939"/>
            <a:ext cx="4139543" cy="487722"/>
          </a:xfrm>
          <a:prstGeom prst="rect">
            <a:avLst/>
          </a:prstGeom>
        </p:spPr>
      </p:pic>
      <p:pic>
        <p:nvPicPr>
          <p:cNvPr id="32" name="Picture 31" descr="Shape&#10;&#10;Description automatically generated">
            <a:extLst>
              <a:ext uri="{FF2B5EF4-FFF2-40B4-BE49-F238E27FC236}">
                <a16:creationId xmlns:a16="http://schemas.microsoft.com/office/drawing/2014/main" id="{2A0FCB7B-C308-4DAD-9C9D-EFF270AB7EF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182" y="980328"/>
            <a:ext cx="402259" cy="4022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031384-3797-4C8E-918C-520B7593A17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96002" y="850425"/>
            <a:ext cx="2188654" cy="204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58" grpId="0" animBg="1"/>
      <p:bldP spid="70" grpId="0"/>
      <p:bldP spid="74" grpId="0" animBg="1"/>
      <p:bldP spid="23" grpId="0" animBg="1"/>
      <p:bldP spid="24" grpId="0" animBg="1"/>
      <p:bldP spid="30" grpId="0" animBg="1"/>
      <p:bldP spid="31" grpId="0"/>
      <p:bldP spid="35" grpId="0"/>
      <p:bldP spid="36" grpId="0"/>
      <p:bldP spid="36" grpId="1"/>
      <p:bldP spid="38" grpId="0"/>
      <p:bldP spid="39" grpId="0"/>
      <p:bldP spid="41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921D7D0-17FB-B144-B8F7-1981ABE3AB9A}"/>
                  </a:ext>
                </a:extLst>
              </p:cNvPr>
              <p:cNvSpPr txBox="1"/>
              <p:nvPr/>
            </p:nvSpPr>
            <p:spPr>
              <a:xfrm>
                <a:off x="2710837" y="6169794"/>
                <a:ext cx="7042762" cy="589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?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___ cm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921D7D0-17FB-B144-B8F7-1981ABE3A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837" y="6169794"/>
                <a:ext cx="7042762" cy="589072"/>
              </a:xfrm>
              <a:prstGeom prst="rect">
                <a:avLst/>
              </a:prstGeom>
              <a:blipFill>
                <a:blip r:embed="rId4"/>
                <a:stretch>
                  <a:fillRect r="-1441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8780695" y="613254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8523414" y="3571766"/>
                <a:ext cx="1010213" cy="5468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 cm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3414" y="3571766"/>
                <a:ext cx="1010213" cy="546881"/>
              </a:xfrm>
              <a:prstGeom prst="rect">
                <a:avLst/>
              </a:prstGeom>
              <a:blipFill>
                <a:blip r:embed="rId7"/>
                <a:stretch>
                  <a:fillRect r="-6250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7278386" y="3583519"/>
                <a:ext cx="1359668" cy="5468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12 cm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8386" y="3583519"/>
                <a:ext cx="1359668" cy="546881"/>
              </a:xfrm>
              <a:prstGeom prst="rect">
                <a:avLst/>
              </a:prstGeom>
              <a:blipFill>
                <a:blip r:embed="rId8"/>
                <a:stretch>
                  <a:fillRect l="-6481" r="-3704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/>
              <p:nvPr/>
            </p:nvSpPr>
            <p:spPr>
              <a:xfrm>
                <a:off x="8523414" y="4216825"/>
                <a:ext cx="1010213" cy="5468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cm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3414" y="4216825"/>
                <a:ext cx="1010213" cy="546881"/>
              </a:xfrm>
              <a:prstGeom prst="rect">
                <a:avLst/>
              </a:prstGeom>
              <a:blipFill>
                <a:blip r:embed="rId9"/>
                <a:stretch>
                  <a:fillRect r="-6250" b="-23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/>
              <p:nvPr/>
            </p:nvSpPr>
            <p:spPr>
              <a:xfrm>
                <a:off x="7300456" y="4228578"/>
                <a:ext cx="1359668" cy="5468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20 cm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0456" y="4228578"/>
                <a:ext cx="1359668" cy="546881"/>
              </a:xfrm>
              <a:prstGeom prst="rect">
                <a:avLst/>
              </a:prstGeom>
              <a:blipFill>
                <a:blip r:embed="rId10"/>
                <a:stretch>
                  <a:fillRect l="-6481" r="-3704" b="-23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ECF348B-0A41-E141-BA64-686CBFCB0A09}"/>
                  </a:ext>
                </a:extLst>
              </p:cNvPr>
              <p:cNvSpPr txBox="1"/>
              <p:nvPr/>
            </p:nvSpPr>
            <p:spPr>
              <a:xfrm>
                <a:off x="8523414" y="4848479"/>
                <a:ext cx="1152880" cy="5468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22 cm</a:t>
                </a: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ECF348B-0A41-E141-BA64-686CBFCB0A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3414" y="4848479"/>
                <a:ext cx="1152880" cy="546881"/>
              </a:xfrm>
              <a:prstGeom prst="rect">
                <a:avLst/>
              </a:prstGeom>
              <a:blipFill>
                <a:blip r:embed="rId12"/>
                <a:stretch>
                  <a:fillRect r="-6593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9CA9EF7-33DC-3F40-A21C-CBE54396E460}"/>
                  </a:ext>
                </a:extLst>
              </p:cNvPr>
              <p:cNvSpPr txBox="1"/>
              <p:nvPr/>
            </p:nvSpPr>
            <p:spPr>
              <a:xfrm>
                <a:off x="6045805" y="4848509"/>
                <a:ext cx="2571538" cy="5468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 cm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cm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9CA9EF7-33DC-3F40-A21C-CBE54396E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805" y="4848509"/>
                <a:ext cx="2571538" cy="546881"/>
              </a:xfrm>
              <a:prstGeom prst="rect">
                <a:avLst/>
              </a:prstGeom>
              <a:blipFill>
                <a:blip r:embed="rId13"/>
                <a:stretch>
                  <a:fillRect l="-3448" r="-1970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Rectangle 74">
            <a:extLst>
              <a:ext uri="{FF2B5EF4-FFF2-40B4-BE49-F238E27FC236}">
                <a16:creationId xmlns:a16="http://schemas.microsoft.com/office/drawing/2014/main" id="{8FD12252-0739-074C-AA9D-5C3B90CD8853}"/>
              </a:ext>
            </a:extLst>
          </p:cNvPr>
          <p:cNvSpPr/>
          <p:nvPr/>
        </p:nvSpPr>
        <p:spPr>
          <a:xfrm>
            <a:off x="735582" y="3594320"/>
            <a:ext cx="926964" cy="5044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BA29541-AF19-6F43-8E4F-E7961CD9E06A}"/>
              </a:ext>
            </a:extLst>
          </p:cNvPr>
          <p:cNvSpPr txBox="1"/>
          <p:nvPr/>
        </p:nvSpPr>
        <p:spPr>
          <a:xfrm>
            <a:off x="1722963" y="2899497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12 cm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1BFB7AC-3789-0E41-A379-1021C806ACF7}"/>
              </a:ext>
            </a:extLst>
          </p:cNvPr>
          <p:cNvSpPr/>
          <p:nvPr/>
        </p:nvSpPr>
        <p:spPr>
          <a:xfrm>
            <a:off x="1662546" y="3594320"/>
            <a:ext cx="926964" cy="5044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EEA1B93-C7F2-3743-9A46-909E7A94B7C1}"/>
              </a:ext>
            </a:extLst>
          </p:cNvPr>
          <p:cNvSpPr/>
          <p:nvPr/>
        </p:nvSpPr>
        <p:spPr>
          <a:xfrm>
            <a:off x="2589510" y="3594320"/>
            <a:ext cx="926964" cy="5044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6474050-DC8A-C440-A5C7-CE55D0C7A66C}"/>
              </a:ext>
            </a:extLst>
          </p:cNvPr>
          <p:cNvSpPr/>
          <p:nvPr/>
        </p:nvSpPr>
        <p:spPr>
          <a:xfrm>
            <a:off x="741045" y="4590132"/>
            <a:ext cx="1170882" cy="5044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3B8C628-6B78-CF49-9C93-3449DC28C402}"/>
              </a:ext>
            </a:extLst>
          </p:cNvPr>
          <p:cNvSpPr/>
          <p:nvPr/>
        </p:nvSpPr>
        <p:spPr>
          <a:xfrm>
            <a:off x="1911927" y="4590132"/>
            <a:ext cx="1170882" cy="5044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CD15281-27DF-8245-A1B0-F3BD92273B03}"/>
              </a:ext>
            </a:extLst>
          </p:cNvPr>
          <p:cNvSpPr/>
          <p:nvPr/>
        </p:nvSpPr>
        <p:spPr>
          <a:xfrm>
            <a:off x="3082809" y="4590132"/>
            <a:ext cx="1170882" cy="5044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F24EDF9-FDED-304B-918D-598A109CE127}"/>
              </a:ext>
            </a:extLst>
          </p:cNvPr>
          <p:cNvSpPr/>
          <p:nvPr/>
        </p:nvSpPr>
        <p:spPr>
          <a:xfrm>
            <a:off x="4253691" y="4590132"/>
            <a:ext cx="1170882" cy="5044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E984A74-837A-7C4D-9EC4-BE7D79F817AB}"/>
              </a:ext>
            </a:extLst>
          </p:cNvPr>
          <p:cNvSpPr/>
          <p:nvPr/>
        </p:nvSpPr>
        <p:spPr>
          <a:xfrm>
            <a:off x="730924" y="5646612"/>
            <a:ext cx="926964" cy="5044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9B371EC-C490-744C-B2A9-E5EDF87F7758}"/>
              </a:ext>
            </a:extLst>
          </p:cNvPr>
          <p:cNvSpPr/>
          <p:nvPr/>
        </p:nvSpPr>
        <p:spPr>
          <a:xfrm>
            <a:off x="1657888" y="5646612"/>
            <a:ext cx="1170882" cy="5044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A8ACC75-84AD-0148-9C8D-60B1C8859F93}"/>
              </a:ext>
            </a:extLst>
          </p:cNvPr>
          <p:cNvSpPr/>
          <p:nvPr/>
        </p:nvSpPr>
        <p:spPr>
          <a:xfrm>
            <a:off x="2810480" y="5646612"/>
            <a:ext cx="926964" cy="5044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18E9F44-762F-5E4A-B0BC-0D7323996D1F}"/>
              </a:ext>
            </a:extLst>
          </p:cNvPr>
          <p:cNvSpPr/>
          <p:nvPr/>
        </p:nvSpPr>
        <p:spPr>
          <a:xfrm>
            <a:off x="3737444" y="5646612"/>
            <a:ext cx="1170882" cy="5044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2F619C3-315F-8B49-A901-299ED4157091}"/>
              </a:ext>
            </a:extLst>
          </p:cNvPr>
          <p:cNvSpPr/>
          <p:nvPr/>
        </p:nvSpPr>
        <p:spPr>
          <a:xfrm>
            <a:off x="4890036" y="5646612"/>
            <a:ext cx="926964" cy="5044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E743A54-F09D-8047-8F8D-7199A1800563}"/>
              </a:ext>
            </a:extLst>
          </p:cNvPr>
          <p:cNvCxnSpPr>
            <a:cxnSpLocks/>
          </p:cNvCxnSpPr>
          <p:nvPr/>
        </p:nvCxnSpPr>
        <p:spPr>
          <a:xfrm>
            <a:off x="741045" y="3997653"/>
            <a:ext cx="91684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41CC50C-3F84-F946-B625-970A2DA3F1EC}"/>
              </a:ext>
            </a:extLst>
          </p:cNvPr>
          <p:cNvCxnSpPr>
            <a:cxnSpLocks/>
          </p:cNvCxnSpPr>
          <p:nvPr/>
        </p:nvCxnSpPr>
        <p:spPr>
          <a:xfrm>
            <a:off x="1672667" y="3998130"/>
            <a:ext cx="91684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F915200-A802-0A40-B967-2018BBCCA828}"/>
              </a:ext>
            </a:extLst>
          </p:cNvPr>
          <p:cNvCxnSpPr>
            <a:cxnSpLocks/>
          </p:cNvCxnSpPr>
          <p:nvPr/>
        </p:nvCxnSpPr>
        <p:spPr>
          <a:xfrm>
            <a:off x="2598351" y="3998607"/>
            <a:ext cx="91684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951E0D6-2417-E041-A505-A2BAD6A22A66}"/>
              </a:ext>
            </a:extLst>
          </p:cNvPr>
          <p:cNvCxnSpPr>
            <a:cxnSpLocks/>
          </p:cNvCxnSpPr>
          <p:nvPr/>
        </p:nvCxnSpPr>
        <p:spPr>
          <a:xfrm>
            <a:off x="730924" y="5011650"/>
            <a:ext cx="118100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389BCF5-2EE3-EF47-A67A-F9B0E69DA64B}"/>
              </a:ext>
            </a:extLst>
          </p:cNvPr>
          <p:cNvCxnSpPr>
            <a:cxnSpLocks/>
          </p:cNvCxnSpPr>
          <p:nvPr/>
        </p:nvCxnSpPr>
        <p:spPr>
          <a:xfrm>
            <a:off x="1911927" y="5010077"/>
            <a:ext cx="118100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A6ECA68-9155-7844-9A24-CD76852B7F11}"/>
              </a:ext>
            </a:extLst>
          </p:cNvPr>
          <p:cNvCxnSpPr>
            <a:cxnSpLocks/>
          </p:cNvCxnSpPr>
          <p:nvPr/>
        </p:nvCxnSpPr>
        <p:spPr>
          <a:xfrm>
            <a:off x="3092930" y="5014442"/>
            <a:ext cx="118100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7B14D88-8599-8B47-B257-9F02DC0489EE}"/>
              </a:ext>
            </a:extLst>
          </p:cNvPr>
          <p:cNvCxnSpPr>
            <a:cxnSpLocks/>
          </p:cNvCxnSpPr>
          <p:nvPr/>
        </p:nvCxnSpPr>
        <p:spPr>
          <a:xfrm>
            <a:off x="4262057" y="5012869"/>
            <a:ext cx="118100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9CF49F3-33FA-F346-B2BF-42FA6D51805A}"/>
              </a:ext>
            </a:extLst>
          </p:cNvPr>
          <p:cNvCxnSpPr>
            <a:cxnSpLocks/>
          </p:cNvCxnSpPr>
          <p:nvPr/>
        </p:nvCxnSpPr>
        <p:spPr>
          <a:xfrm>
            <a:off x="1647767" y="6071051"/>
            <a:ext cx="118100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512C54D-07DC-0A45-BE73-587335E8ED01}"/>
              </a:ext>
            </a:extLst>
          </p:cNvPr>
          <p:cNvCxnSpPr>
            <a:cxnSpLocks/>
          </p:cNvCxnSpPr>
          <p:nvPr/>
        </p:nvCxnSpPr>
        <p:spPr>
          <a:xfrm>
            <a:off x="730924" y="6071051"/>
            <a:ext cx="91684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A4A007B-6689-1241-A0E9-890949A0EE81}"/>
              </a:ext>
            </a:extLst>
          </p:cNvPr>
          <p:cNvCxnSpPr>
            <a:cxnSpLocks/>
          </p:cNvCxnSpPr>
          <p:nvPr/>
        </p:nvCxnSpPr>
        <p:spPr>
          <a:xfrm>
            <a:off x="3721385" y="6076989"/>
            <a:ext cx="118100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72A9969-962A-034A-B278-46C2499F185B}"/>
              </a:ext>
            </a:extLst>
          </p:cNvPr>
          <p:cNvCxnSpPr>
            <a:cxnSpLocks/>
          </p:cNvCxnSpPr>
          <p:nvPr/>
        </p:nvCxnSpPr>
        <p:spPr>
          <a:xfrm>
            <a:off x="2804542" y="6076989"/>
            <a:ext cx="91684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776D1B-514B-5242-AD5B-89A5E0F04A5F}"/>
              </a:ext>
            </a:extLst>
          </p:cNvPr>
          <p:cNvCxnSpPr>
            <a:cxnSpLocks/>
          </p:cNvCxnSpPr>
          <p:nvPr/>
        </p:nvCxnSpPr>
        <p:spPr>
          <a:xfrm>
            <a:off x="4895974" y="6076989"/>
            <a:ext cx="91684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ight Brace 65">
            <a:extLst>
              <a:ext uri="{FF2B5EF4-FFF2-40B4-BE49-F238E27FC236}">
                <a16:creationId xmlns:a16="http://schemas.microsoft.com/office/drawing/2014/main" id="{E8E18910-916A-6548-A543-D9A2F97D2F06}"/>
              </a:ext>
            </a:extLst>
          </p:cNvPr>
          <p:cNvSpPr/>
          <p:nvPr/>
        </p:nvSpPr>
        <p:spPr>
          <a:xfrm rot="16200000">
            <a:off x="2051355" y="2116213"/>
            <a:ext cx="143407" cy="278427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7" name="Right Brace 66">
            <a:extLst>
              <a:ext uri="{FF2B5EF4-FFF2-40B4-BE49-F238E27FC236}">
                <a16:creationId xmlns:a16="http://schemas.microsoft.com/office/drawing/2014/main" id="{B21DCF57-C6DA-554A-88D2-FB6B1B8E82FB}"/>
              </a:ext>
            </a:extLst>
          </p:cNvPr>
          <p:cNvSpPr/>
          <p:nvPr/>
        </p:nvSpPr>
        <p:spPr>
          <a:xfrm rot="16200000">
            <a:off x="3012188" y="2164981"/>
            <a:ext cx="143407" cy="468136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FC612491-A51E-264D-AFB1-FB6A69DAB32B}"/>
              </a:ext>
            </a:extLst>
          </p:cNvPr>
          <p:cNvSpPr/>
          <p:nvPr/>
        </p:nvSpPr>
        <p:spPr>
          <a:xfrm rot="16200000">
            <a:off x="3200167" y="3019174"/>
            <a:ext cx="143407" cy="508189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E063491-681B-DE43-9829-4A797D950DEF}"/>
              </a:ext>
            </a:extLst>
          </p:cNvPr>
          <p:cNvSpPr txBox="1"/>
          <p:nvPr/>
        </p:nvSpPr>
        <p:spPr>
          <a:xfrm>
            <a:off x="2698945" y="3926581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20 cm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39F1F95-BD43-144B-B8F4-7ADA3520FC2C}"/>
              </a:ext>
            </a:extLst>
          </p:cNvPr>
          <p:cNvSpPr txBox="1"/>
          <p:nvPr/>
        </p:nvSpPr>
        <p:spPr>
          <a:xfrm>
            <a:off x="3128389" y="4954131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9F0B709-9C2D-3A4E-87F0-80D761857577}"/>
              </a:ext>
            </a:extLst>
          </p:cNvPr>
          <p:cNvSpPr txBox="1"/>
          <p:nvPr/>
        </p:nvSpPr>
        <p:spPr>
          <a:xfrm>
            <a:off x="886842" y="3514347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4 cm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2552108-0927-264C-9CF5-DEFC0DE3576D}"/>
              </a:ext>
            </a:extLst>
          </p:cNvPr>
          <p:cNvSpPr txBox="1"/>
          <p:nvPr/>
        </p:nvSpPr>
        <p:spPr>
          <a:xfrm>
            <a:off x="1810962" y="3514347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4 cm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417978E-5886-F84C-A7FE-820CED61C9C8}"/>
              </a:ext>
            </a:extLst>
          </p:cNvPr>
          <p:cNvSpPr txBox="1"/>
          <p:nvPr/>
        </p:nvSpPr>
        <p:spPr>
          <a:xfrm>
            <a:off x="2735082" y="3514347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4 cm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39E4992-875A-0F47-9863-BD40A577CA0A}"/>
              </a:ext>
            </a:extLst>
          </p:cNvPr>
          <p:cNvSpPr txBox="1"/>
          <p:nvPr/>
        </p:nvSpPr>
        <p:spPr>
          <a:xfrm>
            <a:off x="1038424" y="4519529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5 cm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E0E5E5A-7F51-804B-B327-C2FF61EE47DD}"/>
              </a:ext>
            </a:extLst>
          </p:cNvPr>
          <p:cNvSpPr txBox="1"/>
          <p:nvPr/>
        </p:nvSpPr>
        <p:spPr>
          <a:xfrm>
            <a:off x="2149110" y="4519529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6C736EA-7E3C-C843-B4CD-1F4C2F4481F9}"/>
              </a:ext>
            </a:extLst>
          </p:cNvPr>
          <p:cNvSpPr txBox="1"/>
          <p:nvPr/>
        </p:nvSpPr>
        <p:spPr>
          <a:xfrm>
            <a:off x="3330134" y="4519529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1FC57F2-D439-C542-A656-94C9435AE912}"/>
              </a:ext>
            </a:extLst>
          </p:cNvPr>
          <p:cNvSpPr txBox="1"/>
          <p:nvPr/>
        </p:nvSpPr>
        <p:spPr>
          <a:xfrm>
            <a:off x="4511158" y="4519529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0A679FD-723E-C241-8ADA-443670CB744B}"/>
              </a:ext>
            </a:extLst>
          </p:cNvPr>
          <p:cNvSpPr txBox="1"/>
          <p:nvPr/>
        </p:nvSpPr>
        <p:spPr>
          <a:xfrm>
            <a:off x="1905989" y="5588276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5 cm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EB49345-59DD-4245-8A13-03B84A556D46}"/>
              </a:ext>
            </a:extLst>
          </p:cNvPr>
          <p:cNvSpPr txBox="1"/>
          <p:nvPr/>
        </p:nvSpPr>
        <p:spPr>
          <a:xfrm>
            <a:off x="3990597" y="5588276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6BF65AC-BC6E-9E48-B4B5-7F139A0DEA49}"/>
              </a:ext>
            </a:extLst>
          </p:cNvPr>
          <p:cNvSpPr txBox="1"/>
          <p:nvPr/>
        </p:nvSpPr>
        <p:spPr>
          <a:xfrm>
            <a:off x="872165" y="5590918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4 cm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ABC8ABF-9244-C640-AB5C-B6A520FFF864}"/>
              </a:ext>
            </a:extLst>
          </p:cNvPr>
          <p:cNvSpPr txBox="1"/>
          <p:nvPr/>
        </p:nvSpPr>
        <p:spPr>
          <a:xfrm>
            <a:off x="2932856" y="5613228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4 cm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0F799A4-8A9D-3548-84AD-A031C7C4C927}"/>
              </a:ext>
            </a:extLst>
          </p:cNvPr>
          <p:cNvSpPr txBox="1"/>
          <p:nvPr/>
        </p:nvSpPr>
        <p:spPr>
          <a:xfrm>
            <a:off x="5005270" y="5600369"/>
            <a:ext cx="68640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4 cm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6AE0281-D90F-7447-BE91-7D59B048DA15}"/>
              </a:ext>
            </a:extLst>
          </p:cNvPr>
          <p:cNvSpPr txBox="1"/>
          <p:nvPr/>
        </p:nvSpPr>
        <p:spPr>
          <a:xfrm>
            <a:off x="2907165" y="4937372"/>
            <a:ext cx="81624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22 cm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E2F98D1E-4A80-49AE-8AC8-7D44DAC278F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846" y="-17872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6EE05CF-4375-4021-BECC-57D1A4E21C8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1045" y="941950"/>
            <a:ext cx="2699624" cy="181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1" grpId="0"/>
      <p:bldP spid="63" grpId="0"/>
      <p:bldP spid="64" grpId="0"/>
      <p:bldP spid="68" grpId="0"/>
      <p:bldP spid="69" grpId="0"/>
      <p:bldP spid="59" grpId="0"/>
      <p:bldP spid="60" grpId="0"/>
      <p:bldP spid="75" grpId="0" animBg="1"/>
      <p:bldP spid="79" grpId="0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66" grpId="0" animBg="1"/>
      <p:bldP spid="67" grpId="0" animBg="1"/>
      <p:bldP spid="70" grpId="0" animBg="1"/>
      <p:bldP spid="83" grpId="0"/>
      <p:bldP spid="84" grpId="0"/>
      <p:bldP spid="84" grpId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16972"/>
            <a:ext cx="5617264" cy="316792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16972"/>
            <a:ext cx="3795710" cy="316792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757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757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Mrs Kirk pays for ___ hours parking.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8214884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£4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111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7100902" y="3546838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£2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0902" y="3546838"/>
                <a:ext cx="1173719" cy="588110"/>
              </a:xfrm>
              <a:prstGeom prst="rect">
                <a:avLst/>
              </a:prstGeom>
              <a:blipFill>
                <a:blip r:embed="rId8"/>
                <a:stretch>
                  <a:fillRect l="-8602" r="-752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>
            <a:extLst>
              <a:ext uri="{FF2B5EF4-FFF2-40B4-BE49-F238E27FC236}">
                <a16:creationId xmlns:a16="http://schemas.microsoft.com/office/drawing/2014/main" id="{ED546076-2A14-DF4B-B1D3-BDB9F79278D2}"/>
              </a:ext>
            </a:extLst>
          </p:cNvPr>
          <p:cNvSpPr txBox="1"/>
          <p:nvPr/>
        </p:nvSpPr>
        <p:spPr>
          <a:xfrm>
            <a:off x="7441552" y="614561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73965955-F45E-C24A-B408-B1145D2DB29D}"/>
              </a:ext>
            </a:extLst>
          </p:cNvPr>
          <p:cNvSpPr/>
          <p:nvPr/>
        </p:nvSpPr>
        <p:spPr>
          <a:xfrm rot="16200000">
            <a:off x="2933214" y="2261176"/>
            <a:ext cx="143407" cy="428848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DD35CD8-E05B-6342-829B-A050DE59290B}"/>
                  </a:ext>
                </a:extLst>
              </p:cNvPr>
              <p:cNvSpPr txBox="1"/>
              <p:nvPr/>
            </p:nvSpPr>
            <p:spPr>
              <a:xfrm>
                <a:off x="8214884" y="4122236"/>
                <a:ext cx="111120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400p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DD35CD8-E05B-6342-829B-A050DE592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4122236"/>
                <a:ext cx="1111202" cy="588110"/>
              </a:xfrm>
              <a:prstGeom prst="rect">
                <a:avLst/>
              </a:prstGeom>
              <a:blipFill>
                <a:blip r:embed="rId10"/>
                <a:stretch>
                  <a:fillRect r="-795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>
            <a:extLst>
              <a:ext uri="{FF2B5EF4-FFF2-40B4-BE49-F238E27FC236}">
                <a16:creationId xmlns:a16="http://schemas.microsoft.com/office/drawing/2014/main" id="{871E0E9B-00A8-AD47-A5F9-0B509DBDC6D7}"/>
              </a:ext>
            </a:extLst>
          </p:cNvPr>
          <p:cNvSpPr txBox="1"/>
          <p:nvPr/>
        </p:nvSpPr>
        <p:spPr>
          <a:xfrm>
            <a:off x="7734379" y="413421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1022E67-D4A1-8C4F-B76B-9E8ADAA6C622}"/>
              </a:ext>
            </a:extLst>
          </p:cNvPr>
          <p:cNvSpPr/>
          <p:nvPr/>
        </p:nvSpPr>
        <p:spPr>
          <a:xfrm>
            <a:off x="860673" y="4593196"/>
            <a:ext cx="144000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ADE21BC-1FA6-E941-B37C-7308335FCF3E}"/>
              </a:ext>
            </a:extLst>
          </p:cNvPr>
          <p:cNvSpPr txBox="1"/>
          <p:nvPr/>
        </p:nvSpPr>
        <p:spPr>
          <a:xfrm>
            <a:off x="1332848" y="450853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7893898-E447-3D47-9419-716D33346EC7}"/>
              </a:ext>
            </a:extLst>
          </p:cNvPr>
          <p:cNvSpPr/>
          <p:nvPr/>
        </p:nvSpPr>
        <p:spPr>
          <a:xfrm>
            <a:off x="2294370" y="4593196"/>
            <a:ext cx="57600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367B652-AFCF-7246-BB23-A66731E8FD51}"/>
              </a:ext>
            </a:extLst>
          </p:cNvPr>
          <p:cNvSpPr/>
          <p:nvPr/>
        </p:nvSpPr>
        <p:spPr>
          <a:xfrm>
            <a:off x="2864067" y="4593196"/>
            <a:ext cx="57600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0627DB1-41CC-2849-A430-FC1DF355358C}"/>
              </a:ext>
            </a:extLst>
          </p:cNvPr>
          <p:cNvSpPr/>
          <p:nvPr/>
        </p:nvSpPr>
        <p:spPr>
          <a:xfrm>
            <a:off x="3433764" y="4593196"/>
            <a:ext cx="57600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38ABB1F-5DCA-9547-9D34-F416CA32B7C0}"/>
              </a:ext>
            </a:extLst>
          </p:cNvPr>
          <p:cNvSpPr/>
          <p:nvPr/>
        </p:nvSpPr>
        <p:spPr>
          <a:xfrm>
            <a:off x="4003461" y="4593196"/>
            <a:ext cx="57600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53100B9-BA84-634D-A388-EBC33F270333}"/>
              </a:ext>
            </a:extLst>
          </p:cNvPr>
          <p:cNvSpPr/>
          <p:nvPr/>
        </p:nvSpPr>
        <p:spPr>
          <a:xfrm>
            <a:off x="4573160" y="4593196"/>
            <a:ext cx="57600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BA65F5B-AC21-0F42-82F4-4C15BC9DB901}"/>
              </a:ext>
            </a:extLst>
          </p:cNvPr>
          <p:cNvSpPr txBox="1"/>
          <p:nvPr/>
        </p:nvSpPr>
        <p:spPr>
          <a:xfrm>
            <a:off x="2757092" y="368284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Right Brace 84">
            <a:extLst>
              <a:ext uri="{FF2B5EF4-FFF2-40B4-BE49-F238E27FC236}">
                <a16:creationId xmlns:a16="http://schemas.microsoft.com/office/drawing/2014/main" id="{CABB4F40-1EA6-C640-A5BE-1A3A6E914340}"/>
              </a:ext>
            </a:extLst>
          </p:cNvPr>
          <p:cNvSpPr/>
          <p:nvPr/>
        </p:nvSpPr>
        <p:spPr>
          <a:xfrm rot="5400000">
            <a:off x="3650061" y="3855460"/>
            <a:ext cx="143407" cy="285479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CEDC16A-B264-6348-99F1-2DF9372588AB}"/>
              </a:ext>
            </a:extLst>
          </p:cNvPr>
          <p:cNvSpPr txBox="1"/>
          <p:nvPr/>
        </p:nvSpPr>
        <p:spPr>
          <a:xfrm>
            <a:off x="3363101" y="5285203"/>
            <a:ext cx="813043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400p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1D0454F-427B-404C-B434-FDC3649FCA15}"/>
              </a:ext>
            </a:extLst>
          </p:cNvPr>
          <p:cNvSpPr/>
          <p:nvPr/>
        </p:nvSpPr>
        <p:spPr>
          <a:xfrm>
            <a:off x="2294369" y="4593196"/>
            <a:ext cx="2854791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72ADA935-1C4F-244D-A271-F206DBCD4B88}"/>
                  </a:ext>
                </a:extLst>
              </p:cNvPr>
              <p:cNvSpPr txBox="1"/>
              <p:nvPr/>
            </p:nvSpPr>
            <p:spPr>
              <a:xfrm>
                <a:off x="8254678" y="4712832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72ADA935-1C4F-244D-A271-F206DBCD4B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4678" y="4712832"/>
                <a:ext cx="638316" cy="588110"/>
              </a:xfrm>
              <a:prstGeom prst="rect">
                <a:avLst/>
              </a:prstGeom>
              <a:blipFill>
                <a:blip r:embed="rId11"/>
                <a:stretch>
                  <a:fillRect r="-1346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02AB0F73-6B89-5A4B-A200-2429F625BE3C}"/>
                  </a:ext>
                </a:extLst>
              </p:cNvPr>
              <p:cNvSpPr txBox="1"/>
              <p:nvPr/>
            </p:nvSpPr>
            <p:spPr>
              <a:xfrm>
                <a:off x="6725054" y="4724585"/>
                <a:ext cx="165301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400p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80p</a:t>
                </a:r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02AB0F73-6B89-5A4B-A200-2429F625B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054" y="4724585"/>
                <a:ext cx="1653017" cy="588110"/>
              </a:xfrm>
              <a:prstGeom prst="rect">
                <a:avLst/>
              </a:prstGeom>
              <a:blipFill>
                <a:blip r:embed="rId12"/>
                <a:stretch>
                  <a:fillRect l="-6107" r="-458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Box 92">
            <a:extLst>
              <a:ext uri="{FF2B5EF4-FFF2-40B4-BE49-F238E27FC236}">
                <a16:creationId xmlns:a16="http://schemas.microsoft.com/office/drawing/2014/main" id="{D4D2F0EE-2512-7E4F-8A6D-88C20D72C306}"/>
              </a:ext>
            </a:extLst>
          </p:cNvPr>
          <p:cNvSpPr txBox="1"/>
          <p:nvPr/>
        </p:nvSpPr>
        <p:spPr>
          <a:xfrm>
            <a:off x="2268004" y="448532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E7D5F59-E143-B540-ACC9-DACC0979302B}"/>
              </a:ext>
            </a:extLst>
          </p:cNvPr>
          <p:cNvSpPr txBox="1"/>
          <p:nvPr/>
        </p:nvSpPr>
        <p:spPr>
          <a:xfrm>
            <a:off x="2837822" y="448978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AFCE916-41AD-4641-B6E9-85B0397350D0}"/>
              </a:ext>
            </a:extLst>
          </p:cNvPr>
          <p:cNvSpPr txBox="1"/>
          <p:nvPr/>
        </p:nvSpPr>
        <p:spPr>
          <a:xfrm>
            <a:off x="3407640" y="4508095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A54ECB1-13AE-D34D-AE4D-0C0EE4B49832}"/>
              </a:ext>
            </a:extLst>
          </p:cNvPr>
          <p:cNvSpPr txBox="1"/>
          <p:nvPr/>
        </p:nvSpPr>
        <p:spPr>
          <a:xfrm>
            <a:off x="3977458" y="449870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9109F13-F3C3-5843-89EB-7EE272F6C743}"/>
              </a:ext>
            </a:extLst>
          </p:cNvPr>
          <p:cNvSpPr txBox="1"/>
          <p:nvPr/>
        </p:nvSpPr>
        <p:spPr>
          <a:xfrm>
            <a:off x="4547276" y="4489305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80p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2CFAA3B-4825-497B-9136-70E7B1F688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846" y="-17872"/>
            <a:ext cx="9754445" cy="8961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000A2E-B9CC-4A0C-A6C4-48CC4A1EDDF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4885" y="942689"/>
            <a:ext cx="6200169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4" grpId="0"/>
      <p:bldP spid="56" grpId="0"/>
      <p:bldP spid="82" grpId="0"/>
      <p:bldP spid="33" grpId="0" animBg="1"/>
      <p:bldP spid="52" grpId="0"/>
      <p:bldP spid="58" grpId="0"/>
      <p:bldP spid="71" grpId="0" animBg="1"/>
      <p:bldP spid="72" grpId="0"/>
      <p:bldP spid="73" grpId="0" animBg="1"/>
      <p:bldP spid="74" grpId="0" animBg="1"/>
      <p:bldP spid="75" grpId="0" animBg="1"/>
      <p:bldP spid="76" grpId="0" animBg="1"/>
      <p:bldP spid="77" grpId="0" animBg="1"/>
      <p:bldP spid="78" grpId="0"/>
      <p:bldP spid="85" grpId="0" animBg="1"/>
      <p:bldP spid="86" grpId="0"/>
      <p:bldP spid="90" grpId="0" animBg="1"/>
      <p:bldP spid="90" grpId="1" animBg="1"/>
      <p:bldP spid="91" grpId="0"/>
      <p:bldP spid="92" grpId="0"/>
      <p:bldP spid="93" grpId="0"/>
      <p:bldP spid="94" grpId="0"/>
      <p:bldP spid="95" grpId="0"/>
      <p:bldP spid="104" grpId="0"/>
      <p:bldP spid="10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Miss Hall had ____ apples and oranges at the start.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5254362" y="434101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765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6822751" y="3581595"/>
                <a:ext cx="124264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170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2751" y="3581595"/>
                <a:ext cx="1242648" cy="588110"/>
              </a:xfrm>
              <a:prstGeom prst="rect">
                <a:avLst/>
              </a:prstGeom>
              <a:blipFill>
                <a:blip r:embed="rId7"/>
                <a:stretch>
                  <a:fillRect l="-8081" r="-606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060201" y="3581114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85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0201" y="3581114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2698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19C3ED57-01F1-0948-86F4-0DEAEDBD5C9C}"/>
                  </a:ext>
                </a:extLst>
              </p:cNvPr>
              <p:cNvSpPr txBox="1"/>
              <p:nvPr/>
            </p:nvSpPr>
            <p:spPr>
              <a:xfrm>
                <a:off x="7083116" y="4207122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85</a:t>
                </a:r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19C3ED57-01F1-0948-86F4-0DEAEDBD5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3116" y="4207122"/>
                <a:ext cx="1008609" cy="588110"/>
              </a:xfrm>
              <a:prstGeom prst="rect">
                <a:avLst/>
              </a:prstGeom>
              <a:blipFill>
                <a:blip r:embed="rId10"/>
                <a:stretch>
                  <a:fillRect l="-8750" r="-875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51999517-CDD8-8541-9240-20708AF986F4}"/>
                  </a:ext>
                </a:extLst>
              </p:cNvPr>
              <p:cNvSpPr txBox="1"/>
              <p:nvPr/>
            </p:nvSpPr>
            <p:spPr>
              <a:xfrm>
                <a:off x="8062877" y="4206641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765</a:t>
                </a:r>
              </a:p>
            </p:txBody>
          </p:sp>
        </mc:Choice>
        <mc:Fallback xmlns="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51999517-CDD8-8541-9240-20708AF986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2877" y="4206641"/>
                <a:ext cx="949299" cy="588110"/>
              </a:xfrm>
              <a:prstGeom prst="rect">
                <a:avLst/>
              </a:prstGeom>
              <a:blipFill>
                <a:blip r:embed="rId11"/>
                <a:stretch>
                  <a:fillRect r="-9333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extBox 94">
            <a:extLst>
              <a:ext uri="{FF2B5EF4-FFF2-40B4-BE49-F238E27FC236}">
                <a16:creationId xmlns:a16="http://schemas.microsoft.com/office/drawing/2014/main" id="{2842CF2F-6616-564A-939A-E68F816502DD}"/>
              </a:ext>
            </a:extLst>
          </p:cNvPr>
          <p:cNvSpPr txBox="1"/>
          <p:nvPr/>
        </p:nvSpPr>
        <p:spPr>
          <a:xfrm>
            <a:off x="467317" y="3605888"/>
            <a:ext cx="89159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Apples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AB981A9D-37B1-AD42-AF76-1C41E966F3E4}"/>
              </a:ext>
            </a:extLst>
          </p:cNvPr>
          <p:cNvCxnSpPr>
            <a:cxnSpLocks/>
          </p:cNvCxnSpPr>
          <p:nvPr/>
        </p:nvCxnSpPr>
        <p:spPr>
          <a:xfrm>
            <a:off x="1349338" y="3416880"/>
            <a:ext cx="0" cy="25785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ight Brace 138">
            <a:extLst>
              <a:ext uri="{FF2B5EF4-FFF2-40B4-BE49-F238E27FC236}">
                <a16:creationId xmlns:a16="http://schemas.microsoft.com/office/drawing/2014/main" id="{06949187-C0D1-1049-A05B-4F12DBEEA6D0}"/>
              </a:ext>
            </a:extLst>
          </p:cNvPr>
          <p:cNvSpPr/>
          <p:nvPr/>
        </p:nvSpPr>
        <p:spPr>
          <a:xfrm>
            <a:off x="5036509" y="3664811"/>
            <a:ext cx="143407" cy="202545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15DED8FB-A542-A247-8FDA-B215CB658C84}"/>
              </a:ext>
            </a:extLst>
          </p:cNvPr>
          <p:cNvSpPr txBox="1"/>
          <p:nvPr/>
        </p:nvSpPr>
        <p:spPr>
          <a:xfrm>
            <a:off x="3178953" y="421479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170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77CCA31-ED8E-5443-A6CC-5134E6CA2A48}"/>
              </a:ext>
            </a:extLst>
          </p:cNvPr>
          <p:cNvSpPr/>
          <p:nvPr/>
        </p:nvSpPr>
        <p:spPr>
          <a:xfrm>
            <a:off x="1350408" y="3664814"/>
            <a:ext cx="71139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7EC1FB0-0A19-5E4B-8BDF-008146310D2E}"/>
              </a:ext>
            </a:extLst>
          </p:cNvPr>
          <p:cNvSpPr txBox="1"/>
          <p:nvPr/>
        </p:nvSpPr>
        <p:spPr>
          <a:xfrm>
            <a:off x="344475" y="5128806"/>
            <a:ext cx="1044517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Oranges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DD9C172-9044-5D4E-84B4-4D674D44CA45}"/>
              </a:ext>
            </a:extLst>
          </p:cNvPr>
          <p:cNvSpPr/>
          <p:nvPr/>
        </p:nvSpPr>
        <p:spPr>
          <a:xfrm>
            <a:off x="2044800" y="3664813"/>
            <a:ext cx="71139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F41E91F-A3DD-0B45-9B67-8F236E113DB1}"/>
              </a:ext>
            </a:extLst>
          </p:cNvPr>
          <p:cNvSpPr/>
          <p:nvPr/>
        </p:nvSpPr>
        <p:spPr>
          <a:xfrm>
            <a:off x="2739192" y="3664812"/>
            <a:ext cx="71139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6C663E0-E2EC-8F49-B1B1-8AD2CA878C1E}"/>
              </a:ext>
            </a:extLst>
          </p:cNvPr>
          <p:cNvSpPr/>
          <p:nvPr/>
        </p:nvSpPr>
        <p:spPr>
          <a:xfrm>
            <a:off x="3433584" y="3664811"/>
            <a:ext cx="71139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E2E0D934-64EF-BD4E-ACCE-4F3A55667E54}"/>
              </a:ext>
            </a:extLst>
          </p:cNvPr>
          <p:cNvSpPr/>
          <p:nvPr/>
        </p:nvSpPr>
        <p:spPr>
          <a:xfrm>
            <a:off x="1350408" y="5185853"/>
            <a:ext cx="71139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874CB3D-45CA-2E4A-8916-7544D7089A0C}"/>
              </a:ext>
            </a:extLst>
          </p:cNvPr>
          <p:cNvSpPr/>
          <p:nvPr/>
        </p:nvSpPr>
        <p:spPr>
          <a:xfrm>
            <a:off x="2044800" y="5185852"/>
            <a:ext cx="71139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3783680F-9E5F-0945-8DA8-47F83FF9E98D}"/>
              </a:ext>
            </a:extLst>
          </p:cNvPr>
          <p:cNvSpPr/>
          <p:nvPr/>
        </p:nvSpPr>
        <p:spPr>
          <a:xfrm>
            <a:off x="2739192" y="5185851"/>
            <a:ext cx="71139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50C718E-1DCD-354B-A645-3FF50749DA69}"/>
              </a:ext>
            </a:extLst>
          </p:cNvPr>
          <p:cNvSpPr/>
          <p:nvPr/>
        </p:nvSpPr>
        <p:spPr>
          <a:xfrm>
            <a:off x="3433584" y="5185850"/>
            <a:ext cx="71139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C0442721-035A-C64A-9AED-E366A36F5F24}"/>
              </a:ext>
            </a:extLst>
          </p:cNvPr>
          <p:cNvSpPr/>
          <p:nvPr/>
        </p:nvSpPr>
        <p:spPr>
          <a:xfrm>
            <a:off x="4140185" y="5185850"/>
            <a:ext cx="711390" cy="5044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D5BCC22-12B9-6F48-8771-7DE8D4C46D1D}"/>
              </a:ext>
            </a:extLst>
          </p:cNvPr>
          <p:cNvCxnSpPr>
            <a:cxnSpLocks/>
          </p:cNvCxnSpPr>
          <p:nvPr/>
        </p:nvCxnSpPr>
        <p:spPr>
          <a:xfrm flipH="1">
            <a:off x="2756190" y="4386102"/>
            <a:ext cx="1383995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8EE28A55-0BD9-4742-9041-EC92DDB5A5DF}"/>
              </a:ext>
            </a:extLst>
          </p:cNvPr>
          <p:cNvSpPr txBox="1"/>
          <p:nvPr/>
        </p:nvSpPr>
        <p:spPr>
          <a:xfrm>
            <a:off x="1485882" y="356921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279640D-8EDF-3B4A-8A9A-359E472D5C87}"/>
              </a:ext>
            </a:extLst>
          </p:cNvPr>
          <p:cNvSpPr txBox="1"/>
          <p:nvPr/>
        </p:nvSpPr>
        <p:spPr>
          <a:xfrm>
            <a:off x="2173534" y="357233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986500B-EC0B-E441-AA74-19DD32987A06}"/>
              </a:ext>
            </a:extLst>
          </p:cNvPr>
          <p:cNvSpPr txBox="1"/>
          <p:nvPr/>
        </p:nvSpPr>
        <p:spPr>
          <a:xfrm>
            <a:off x="2891666" y="357545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09AB692-6156-FD44-BD3A-9B629D171D82}"/>
              </a:ext>
            </a:extLst>
          </p:cNvPr>
          <p:cNvSpPr txBox="1"/>
          <p:nvPr/>
        </p:nvSpPr>
        <p:spPr>
          <a:xfrm>
            <a:off x="3579318" y="357857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13065EE-81C1-B242-91DC-E5DA80134AB4}"/>
              </a:ext>
            </a:extLst>
          </p:cNvPr>
          <p:cNvSpPr txBox="1"/>
          <p:nvPr/>
        </p:nvSpPr>
        <p:spPr>
          <a:xfrm>
            <a:off x="1474586" y="511756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AA128A5-39E8-2A4D-8EB3-1F6E750FD790}"/>
              </a:ext>
            </a:extLst>
          </p:cNvPr>
          <p:cNvSpPr txBox="1"/>
          <p:nvPr/>
        </p:nvSpPr>
        <p:spPr>
          <a:xfrm>
            <a:off x="2162238" y="512068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6D68222-368D-1E48-8894-FDE939940884}"/>
              </a:ext>
            </a:extLst>
          </p:cNvPr>
          <p:cNvSpPr txBox="1"/>
          <p:nvPr/>
        </p:nvSpPr>
        <p:spPr>
          <a:xfrm>
            <a:off x="2880370" y="512380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53C25DF-554A-E34A-BBF5-EB8FD3C9B640}"/>
              </a:ext>
            </a:extLst>
          </p:cNvPr>
          <p:cNvSpPr txBox="1"/>
          <p:nvPr/>
        </p:nvSpPr>
        <p:spPr>
          <a:xfrm>
            <a:off x="3568022" y="512692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3EEB363-99ED-564F-9743-EDAA5FBB46E8}"/>
              </a:ext>
            </a:extLst>
          </p:cNvPr>
          <p:cNvSpPr txBox="1"/>
          <p:nvPr/>
        </p:nvSpPr>
        <p:spPr>
          <a:xfrm>
            <a:off x="4255674" y="513004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AFF0420-0726-9E47-B612-56BCC7B3291E}"/>
              </a:ext>
            </a:extLst>
          </p:cNvPr>
          <p:cNvSpPr/>
          <p:nvPr/>
        </p:nvSpPr>
        <p:spPr>
          <a:xfrm>
            <a:off x="1342579" y="3665336"/>
            <a:ext cx="1388114" cy="50441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5A007918-5894-F44D-BDE9-D3E0B8EC3E37}"/>
              </a:ext>
            </a:extLst>
          </p:cNvPr>
          <p:cNvSpPr/>
          <p:nvPr/>
        </p:nvSpPr>
        <p:spPr>
          <a:xfrm>
            <a:off x="1357440" y="5190899"/>
            <a:ext cx="1388114" cy="50441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2DEB5613-FFB7-C149-A576-9A555AEAB4B3}"/>
              </a:ext>
            </a:extLst>
          </p:cNvPr>
          <p:cNvSpPr/>
          <p:nvPr/>
        </p:nvSpPr>
        <p:spPr>
          <a:xfrm>
            <a:off x="2744131" y="5192574"/>
            <a:ext cx="1388114" cy="50441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8D1E3EE4-F1F4-BE40-AC8E-438A65BBA8D1}"/>
              </a:ext>
            </a:extLst>
          </p:cNvPr>
          <p:cNvSpPr txBox="1"/>
          <p:nvPr/>
        </p:nvSpPr>
        <p:spPr>
          <a:xfrm>
            <a:off x="5292436" y="4341015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CC3FF239-969F-CA4B-BA42-D24DED5A78BD}"/>
              </a:ext>
            </a:extLst>
          </p:cNvPr>
          <p:cNvSpPr txBox="1"/>
          <p:nvPr/>
        </p:nvSpPr>
        <p:spPr>
          <a:xfrm>
            <a:off x="5035438" y="6126926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765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262EE0F9-E804-42D1-AEAE-11106F30AD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846" y="-17872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957AEC0-978C-4903-AB03-018049006A1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3276" y="931295"/>
            <a:ext cx="8754615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C9C9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6" grpId="0"/>
      <p:bldP spid="97" grpId="0"/>
      <p:bldP spid="123" grpId="0"/>
      <p:bldP spid="124" grpId="0"/>
      <p:bldP spid="95" grpId="0"/>
      <p:bldP spid="139" grpId="0" animBg="1"/>
      <p:bldP spid="254" grpId="0"/>
      <p:bldP spid="99" grpId="0" animBg="1"/>
      <p:bldP spid="100" grpId="0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11" grpId="0"/>
      <p:bldP spid="112" grpId="0"/>
      <p:bldP spid="113" grpId="0"/>
      <p:bldP spid="114" grpId="0"/>
      <p:bldP spid="116" grpId="0"/>
      <p:bldP spid="117" grpId="0"/>
      <p:bldP spid="118" grpId="0"/>
      <p:bldP spid="119" grpId="0"/>
      <p:bldP spid="120" grpId="0"/>
      <p:bldP spid="121" grpId="0" animBg="1"/>
      <p:bldP spid="122" grpId="0" animBg="1"/>
      <p:bldP spid="126" grpId="0" animBg="1"/>
      <p:bldP spid="127" grpId="0"/>
      <p:bldP spid="127" grpId="1"/>
      <p:bldP spid="138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10930</TotalTime>
  <Words>171</Words>
  <Application>Microsoft Office PowerPoint</Application>
  <PresentationFormat>A4 Paper (210x297 mm)</PresentationFormat>
  <Paragraphs>72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91</cp:revision>
  <dcterms:created xsi:type="dcterms:W3CDTF">2019-10-25T20:21:02Z</dcterms:created>
  <dcterms:modified xsi:type="dcterms:W3CDTF">2021-11-28T20:16:21Z</dcterms:modified>
</cp:coreProperties>
</file>