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77" r:id="rId3"/>
    <p:sldId id="278" r:id="rId4"/>
    <p:sldId id="279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097" userDrawn="1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CBAD"/>
    <a:srgbClr val="C5E0B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671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280" y="56"/>
      </p:cViewPr>
      <p:guideLst>
        <p:guide pos="3097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22/11/2021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1565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22/11/2021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3806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22/11/2021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2277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22/11/2021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696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22/11/2021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221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22/11/2021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0246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22/11/2021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017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22/11/2021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34648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22/11/2021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9077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22/11/2021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0678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22/11/2021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0358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3DB05B-6663-43E5-9CC5-3D4CCC0EB09F}" type="datetimeFigureOut">
              <a:rPr lang="en-GB" smtClean="0"/>
              <a:t>22/11/2021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0253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tiff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tiff"/><Relationship Id="rId16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15" Type="http://schemas.openxmlformats.org/officeDocument/2006/relationships/image" Target="../media/image5.png"/><Relationship Id="rId10" Type="http://schemas.openxmlformats.org/officeDocument/2006/relationships/image" Target="../media/image9.png"/><Relationship Id="rId4" Type="http://schemas.openxmlformats.org/officeDocument/2006/relationships/image" Target="../media/image3.tiff"/><Relationship Id="rId9" Type="http://schemas.openxmlformats.org/officeDocument/2006/relationships/image" Target="../media/image8.png"/><Relationship Id="rId1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14.png"/><Relationship Id="rId3" Type="http://schemas.openxmlformats.org/officeDocument/2006/relationships/image" Target="../media/image2.tiff"/><Relationship Id="rId7" Type="http://schemas.openxmlformats.org/officeDocument/2006/relationships/image" Target="../media/image15.png"/><Relationship Id="rId12" Type="http://schemas.openxmlformats.org/officeDocument/2006/relationships/image" Target="../media/image13.png"/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7.xml"/><Relationship Id="rId11" Type="http://schemas.openxmlformats.org/officeDocument/2006/relationships/image" Target="../media/image4.png"/><Relationship Id="rId10" Type="http://schemas.openxmlformats.org/officeDocument/2006/relationships/image" Target="../media/image18.png"/><Relationship Id="rId4" Type="http://schemas.openxmlformats.org/officeDocument/2006/relationships/image" Target="../media/image3.tiff"/><Relationship Id="rId9" Type="http://schemas.openxmlformats.org/officeDocument/2006/relationships/image" Target="../media/image17.png"/><Relationship Id="rId14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6.png"/><Relationship Id="rId3" Type="http://schemas.openxmlformats.org/officeDocument/2006/relationships/image" Target="../media/image2.tiff"/><Relationship Id="rId7" Type="http://schemas.openxmlformats.org/officeDocument/2006/relationships/image" Target="../media/image22.png"/><Relationship Id="rId12" Type="http://schemas.openxmlformats.org/officeDocument/2006/relationships/image" Target="../media/image21.png"/><Relationship Id="rId2" Type="http://schemas.openxmlformats.org/officeDocument/2006/relationships/image" Target="../media/image20.tiff"/><Relationship Id="rId1" Type="http://schemas.openxmlformats.org/officeDocument/2006/relationships/slideLayout" Target="../slideLayouts/slideLayout7.xml"/><Relationship Id="rId11" Type="http://schemas.openxmlformats.org/officeDocument/2006/relationships/image" Target="../media/image4.png"/><Relationship Id="rId10" Type="http://schemas.openxmlformats.org/officeDocument/2006/relationships/image" Target="../media/image25.png"/><Relationship Id="rId4" Type="http://schemas.openxmlformats.org/officeDocument/2006/relationships/image" Target="../media/image3.tiff"/><Relationship Id="rId9" Type="http://schemas.openxmlformats.org/officeDocument/2006/relationships/image" Target="../media/image2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.tiff"/><Relationship Id="rId7" Type="http://schemas.openxmlformats.org/officeDocument/2006/relationships/image" Target="../media/image29.png"/><Relationship Id="rId2" Type="http://schemas.openxmlformats.org/officeDocument/2006/relationships/image" Target="../media/image27.tiff"/><Relationship Id="rId1" Type="http://schemas.openxmlformats.org/officeDocument/2006/relationships/slideLayout" Target="../slideLayouts/slideLayout7.xml"/><Relationship Id="rId10" Type="http://schemas.openxmlformats.org/officeDocument/2006/relationships/image" Target="../media/image28.png"/><Relationship Id="rId4" Type="http://schemas.openxmlformats.org/officeDocument/2006/relationships/image" Target="../media/image3.tiff"/><Relationship Id="rId9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BECF2726-BEA1-8449-B372-331C678B67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379" y="914400"/>
            <a:ext cx="482600" cy="558800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340625" y="3057023"/>
            <a:ext cx="5617264" cy="318966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F0A7FC8-B3ED-574C-BCEC-03E0E6473300}"/>
              </a:ext>
            </a:extLst>
          </p:cNvPr>
          <p:cNvSpPr/>
          <p:nvPr/>
        </p:nvSpPr>
        <p:spPr>
          <a:xfrm>
            <a:off x="5957889" y="3057023"/>
            <a:ext cx="3795710" cy="318966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D0C26E2-B8D1-4D45-A0E8-80427398C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625" y="3045864"/>
            <a:ext cx="1397000" cy="533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B46606A-FB29-7E4D-AD54-8CF126DD3E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8844" y="3045864"/>
            <a:ext cx="1866900" cy="533400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4921D7D0-17FB-B144-B8F7-1981ABE3AB9A}"/>
              </a:ext>
            </a:extLst>
          </p:cNvPr>
          <p:cNvSpPr txBox="1"/>
          <p:nvPr/>
        </p:nvSpPr>
        <p:spPr>
          <a:xfrm>
            <a:off x="4098601" y="6169794"/>
            <a:ext cx="5761014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Max has ___ stickers.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ECBACB9-FBE9-6D4B-805E-C7F3BDF78287}"/>
              </a:ext>
            </a:extLst>
          </p:cNvPr>
          <p:cNvSpPr txBox="1"/>
          <p:nvPr/>
        </p:nvSpPr>
        <p:spPr>
          <a:xfrm>
            <a:off x="8222487" y="6141555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11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FC4C38DB-6598-7248-807B-F3D064AE2A10}"/>
                  </a:ext>
                </a:extLst>
              </p:cNvPr>
              <p:cNvSpPr txBox="1"/>
              <p:nvPr/>
            </p:nvSpPr>
            <p:spPr>
              <a:xfrm>
                <a:off x="7896555" y="3535085"/>
                <a:ext cx="79380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12</a:t>
                </a:r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FC4C38DB-6598-7248-807B-F3D064AE2A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96555" y="3535085"/>
                <a:ext cx="793807" cy="588110"/>
              </a:xfrm>
              <a:prstGeom prst="rect">
                <a:avLst/>
              </a:prstGeom>
              <a:blipFill>
                <a:blip r:embed="rId7"/>
                <a:stretch>
                  <a:fillRect r="-10938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26F6B2EB-F074-CA43-B6A8-105A6F0C7FA8}"/>
                  </a:ext>
                </a:extLst>
              </p:cNvPr>
              <p:cNvSpPr txBox="1"/>
              <p:nvPr/>
            </p:nvSpPr>
            <p:spPr>
              <a:xfrm>
                <a:off x="7039395" y="3546838"/>
                <a:ext cx="101822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17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−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5</a:t>
                </a:r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26F6B2EB-F074-CA43-B6A8-105A6F0C7F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9395" y="3546838"/>
                <a:ext cx="1018227" cy="588110"/>
              </a:xfrm>
              <a:prstGeom prst="rect">
                <a:avLst/>
              </a:prstGeom>
              <a:blipFill>
                <a:blip r:embed="rId8"/>
                <a:stretch>
                  <a:fillRect l="-9877" r="-8642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72A3ECB3-9C7D-0A48-A187-939F214492F8}"/>
                  </a:ext>
                </a:extLst>
              </p:cNvPr>
              <p:cNvSpPr txBox="1"/>
              <p:nvPr/>
            </p:nvSpPr>
            <p:spPr>
              <a:xfrm>
                <a:off x="7924329" y="4122601"/>
                <a:ext cx="638316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6</a:t>
                </a:r>
              </a:p>
            </p:txBody>
          </p:sp>
        </mc:Choice>
        <mc:Fallback xmlns="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72A3ECB3-9C7D-0A48-A187-939F214492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4329" y="4122601"/>
                <a:ext cx="638316" cy="588110"/>
              </a:xfrm>
              <a:prstGeom prst="rect">
                <a:avLst/>
              </a:prstGeom>
              <a:blipFill>
                <a:blip r:embed="rId9"/>
                <a:stretch>
                  <a:fillRect r="-13725" b="-208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2DEBDE54-C401-9648-A558-228C7862D4AE}"/>
                  </a:ext>
                </a:extLst>
              </p:cNvPr>
              <p:cNvSpPr txBox="1"/>
              <p:nvPr/>
            </p:nvSpPr>
            <p:spPr>
              <a:xfrm>
                <a:off x="7061900" y="4125104"/>
                <a:ext cx="101822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12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÷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2</a:t>
                </a:r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2DEBDE54-C401-9648-A558-228C7862D4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61900" y="4125104"/>
                <a:ext cx="1018227" cy="588110"/>
              </a:xfrm>
              <a:prstGeom prst="rect">
                <a:avLst/>
              </a:prstGeom>
              <a:blipFill>
                <a:blip r:embed="rId10"/>
                <a:stretch>
                  <a:fillRect l="-8642" r="-9877" b="-208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8" name="Rectangle 57">
            <a:extLst>
              <a:ext uri="{FF2B5EF4-FFF2-40B4-BE49-F238E27FC236}">
                <a16:creationId xmlns:a16="http://schemas.microsoft.com/office/drawing/2014/main" id="{ED1746B6-AD85-DF49-B435-FBE56624AB80}"/>
              </a:ext>
            </a:extLst>
          </p:cNvPr>
          <p:cNvSpPr/>
          <p:nvPr/>
        </p:nvSpPr>
        <p:spPr>
          <a:xfrm>
            <a:off x="1480998" y="3837086"/>
            <a:ext cx="3065271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1E3C881A-B138-8A4F-A7D7-265122253AD0}"/>
              </a:ext>
            </a:extLst>
          </p:cNvPr>
          <p:cNvSpPr txBox="1"/>
          <p:nvPr/>
        </p:nvSpPr>
        <p:spPr>
          <a:xfrm>
            <a:off x="757907" y="3770464"/>
            <a:ext cx="725200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Max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173E6219-7978-EC47-8321-CBC662463DC5}"/>
              </a:ext>
            </a:extLst>
          </p:cNvPr>
          <p:cNvSpPr txBox="1"/>
          <p:nvPr/>
        </p:nvSpPr>
        <p:spPr>
          <a:xfrm>
            <a:off x="2267459" y="3773770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EE1DC626-3260-2540-96B1-25C0D4F0DECC}"/>
              </a:ext>
            </a:extLst>
          </p:cNvPr>
          <p:cNvCxnSpPr>
            <a:cxnSpLocks/>
          </p:cNvCxnSpPr>
          <p:nvPr/>
        </p:nvCxnSpPr>
        <p:spPr>
          <a:xfrm>
            <a:off x="1478581" y="3680171"/>
            <a:ext cx="0" cy="193543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B35FBED8-CC35-1543-B3FB-9FA0BA731979}"/>
              </a:ext>
            </a:extLst>
          </p:cNvPr>
          <p:cNvSpPr txBox="1"/>
          <p:nvPr/>
        </p:nvSpPr>
        <p:spPr>
          <a:xfrm>
            <a:off x="887751" y="4760367"/>
            <a:ext cx="595356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Cat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AE8BB384-4DF7-D345-BF6E-9699D73118D7}"/>
              </a:ext>
            </a:extLst>
          </p:cNvPr>
          <p:cNvSpPr/>
          <p:nvPr/>
        </p:nvSpPr>
        <p:spPr>
          <a:xfrm>
            <a:off x="1480999" y="4777829"/>
            <a:ext cx="1834042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36CC9E14-9406-F443-9AC8-2AA97FDFE99A}"/>
              </a:ext>
            </a:extLst>
          </p:cNvPr>
          <p:cNvSpPr txBox="1"/>
          <p:nvPr/>
        </p:nvSpPr>
        <p:spPr>
          <a:xfrm>
            <a:off x="2265692" y="4777327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36C26D40-FB73-A24F-8388-A0D005820282}"/>
              </a:ext>
            </a:extLst>
          </p:cNvPr>
          <p:cNvCxnSpPr>
            <a:cxnSpLocks/>
          </p:cNvCxnSpPr>
          <p:nvPr/>
        </p:nvCxnSpPr>
        <p:spPr>
          <a:xfrm flipH="1">
            <a:off x="3315041" y="5101822"/>
            <a:ext cx="1231228" cy="0"/>
          </a:xfrm>
          <a:prstGeom prst="line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848FE8E9-4166-C043-9171-7E241DC3A1A0}"/>
              </a:ext>
            </a:extLst>
          </p:cNvPr>
          <p:cNvSpPr txBox="1"/>
          <p:nvPr/>
        </p:nvSpPr>
        <p:spPr>
          <a:xfrm>
            <a:off x="3789981" y="4535078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7" name="Right Brace 66">
            <a:extLst>
              <a:ext uri="{FF2B5EF4-FFF2-40B4-BE49-F238E27FC236}">
                <a16:creationId xmlns:a16="http://schemas.microsoft.com/office/drawing/2014/main" id="{1D013763-84AF-014F-BE8D-4D53420A0ECA}"/>
              </a:ext>
            </a:extLst>
          </p:cNvPr>
          <p:cNvSpPr/>
          <p:nvPr/>
        </p:nvSpPr>
        <p:spPr>
          <a:xfrm>
            <a:off x="4709148" y="3843589"/>
            <a:ext cx="143407" cy="1561257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5166FF11-DD02-D745-8474-FB625AA211DA}"/>
              </a:ext>
            </a:extLst>
          </p:cNvPr>
          <p:cNvSpPr txBox="1"/>
          <p:nvPr/>
        </p:nvSpPr>
        <p:spPr>
          <a:xfrm>
            <a:off x="4911021" y="4285457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17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48672EB5-EBB2-5542-9D7D-BF842BE32340}"/>
              </a:ext>
            </a:extLst>
          </p:cNvPr>
          <p:cNvCxnSpPr>
            <a:cxnSpLocks/>
          </p:cNvCxnSpPr>
          <p:nvPr/>
        </p:nvCxnSpPr>
        <p:spPr>
          <a:xfrm>
            <a:off x="3313430" y="3837086"/>
            <a:ext cx="0" cy="627017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5AB431BC-3695-AF4B-AC14-E806258E926B}"/>
              </a:ext>
            </a:extLst>
          </p:cNvPr>
          <p:cNvSpPr txBox="1"/>
          <p:nvPr/>
        </p:nvSpPr>
        <p:spPr>
          <a:xfrm>
            <a:off x="3795204" y="3801061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7D130B5D-88D9-2D45-88B6-15CDB55FDBB7}"/>
              </a:ext>
            </a:extLst>
          </p:cNvPr>
          <p:cNvSpPr txBox="1"/>
          <p:nvPr/>
        </p:nvSpPr>
        <p:spPr>
          <a:xfrm>
            <a:off x="4935915" y="4787809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12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47C6ED5A-40C0-4741-B5C7-381C07521C27}"/>
              </a:ext>
            </a:extLst>
          </p:cNvPr>
          <p:cNvCxnSpPr>
            <a:cxnSpLocks/>
          </p:cNvCxnSpPr>
          <p:nvPr/>
        </p:nvCxnSpPr>
        <p:spPr>
          <a:xfrm flipH="1">
            <a:off x="3313430" y="3829349"/>
            <a:ext cx="1232839" cy="59906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1C7E0531-1520-4F45-B0D5-2345570A8E0B}"/>
              </a:ext>
            </a:extLst>
          </p:cNvPr>
          <p:cNvCxnSpPr>
            <a:cxnSpLocks/>
          </p:cNvCxnSpPr>
          <p:nvPr/>
        </p:nvCxnSpPr>
        <p:spPr>
          <a:xfrm flipH="1">
            <a:off x="4896886" y="4518661"/>
            <a:ext cx="531894" cy="25845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Right Brace 73">
            <a:extLst>
              <a:ext uri="{FF2B5EF4-FFF2-40B4-BE49-F238E27FC236}">
                <a16:creationId xmlns:a16="http://schemas.microsoft.com/office/drawing/2014/main" id="{6AF3FCE2-8DBB-B648-8E42-B70D9D73C987}"/>
              </a:ext>
            </a:extLst>
          </p:cNvPr>
          <p:cNvSpPr/>
          <p:nvPr/>
        </p:nvSpPr>
        <p:spPr>
          <a:xfrm rot="16200000">
            <a:off x="2941926" y="2199439"/>
            <a:ext cx="143407" cy="3065264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CCD47B2B-08C8-EB4E-94F6-2BBE0C1B1ECC}"/>
              </a:ext>
            </a:extLst>
          </p:cNvPr>
          <p:cNvSpPr txBox="1"/>
          <p:nvPr/>
        </p:nvSpPr>
        <p:spPr>
          <a:xfrm>
            <a:off x="2877997" y="3091447"/>
            <a:ext cx="327334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967155EA-4802-BB46-9C34-915F6F9A2A6F}"/>
                  </a:ext>
                </a:extLst>
              </p:cNvPr>
              <p:cNvSpPr txBox="1"/>
              <p:nvPr/>
            </p:nvSpPr>
            <p:spPr>
              <a:xfrm>
                <a:off x="7924329" y="4680788"/>
                <a:ext cx="79380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11</a:t>
                </a:r>
              </a:p>
            </p:txBody>
          </p:sp>
        </mc:Choice>
        <mc:Fallback xmlns=""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967155EA-4802-BB46-9C34-915F6F9A2A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4329" y="4680788"/>
                <a:ext cx="793807" cy="588110"/>
              </a:xfrm>
              <a:prstGeom prst="rect">
                <a:avLst/>
              </a:prstGeom>
              <a:blipFill>
                <a:blip r:embed="rId12"/>
                <a:stretch>
                  <a:fillRect r="-11111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A2441B06-12B8-C746-9422-B86BFC19ADFB}"/>
                  </a:ext>
                </a:extLst>
              </p:cNvPr>
              <p:cNvSpPr txBox="1"/>
              <p:nvPr/>
            </p:nvSpPr>
            <p:spPr>
              <a:xfrm>
                <a:off x="7213165" y="4692541"/>
                <a:ext cx="86273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6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+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5</a:t>
                </a:r>
              </a:p>
            </p:txBody>
          </p:sp>
        </mc:Choice>
        <mc:Fallback xmlns=""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A2441B06-12B8-C746-9422-B86BFC19AD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13165" y="4692541"/>
                <a:ext cx="862737" cy="588110"/>
              </a:xfrm>
              <a:prstGeom prst="rect">
                <a:avLst/>
              </a:prstGeom>
              <a:blipFill>
                <a:blip r:embed="rId13"/>
                <a:stretch>
                  <a:fillRect l="-10145" r="-10145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8" name="TextBox 77">
            <a:extLst>
              <a:ext uri="{FF2B5EF4-FFF2-40B4-BE49-F238E27FC236}">
                <a16:creationId xmlns:a16="http://schemas.microsoft.com/office/drawing/2014/main" id="{22CB22A7-5B3D-D843-8F93-85900A2B5B6C}"/>
              </a:ext>
            </a:extLst>
          </p:cNvPr>
          <p:cNvSpPr txBox="1"/>
          <p:nvPr/>
        </p:nvSpPr>
        <p:spPr>
          <a:xfrm>
            <a:off x="2805460" y="3090108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11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3526784-B90C-4940-A8D4-0FDC46E5651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-846" y="29977"/>
            <a:ext cx="9754445" cy="89619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57CA260-2814-4632-A5D9-6CC6D6B7A76B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92241" y="916882"/>
            <a:ext cx="7998645" cy="2042337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79DE42D4-2DBC-4C35-8DF2-F7C0AB81105C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89513">
            <a:off x="4586770" y="1073309"/>
            <a:ext cx="916347" cy="768549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F8EA8D4D-1042-463C-A3F2-B3EC7C58009E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15545">
            <a:off x="4987699" y="1033316"/>
            <a:ext cx="916347" cy="768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4585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42" grpId="0"/>
      <p:bldP spid="33" grpId="0"/>
      <p:bldP spid="34" grpId="0"/>
      <p:bldP spid="45" grpId="0"/>
      <p:bldP spid="46" grpId="0"/>
      <p:bldP spid="58" grpId="0" animBg="1"/>
      <p:bldP spid="59" grpId="0"/>
      <p:bldP spid="60" grpId="0"/>
      <p:bldP spid="62" grpId="0"/>
      <p:bldP spid="63" grpId="0" animBg="1"/>
      <p:bldP spid="64" grpId="0"/>
      <p:bldP spid="66" grpId="0"/>
      <p:bldP spid="67" grpId="0" animBg="1"/>
      <p:bldP spid="68" grpId="0"/>
      <p:bldP spid="70" grpId="0"/>
      <p:bldP spid="71" grpId="0"/>
      <p:bldP spid="74" grpId="0" animBg="1"/>
      <p:bldP spid="75" grpId="0"/>
      <p:bldP spid="75" grpId="1"/>
      <p:bldP spid="76" grpId="0"/>
      <p:bldP spid="77" grpId="0"/>
      <p:bldP spid="7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340625" y="3067295"/>
            <a:ext cx="5617264" cy="3189667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0A05B446-EA75-F14B-A833-CC681016396C}"/>
              </a:ext>
            </a:extLst>
          </p:cNvPr>
          <p:cNvSpPr/>
          <p:nvPr/>
        </p:nvSpPr>
        <p:spPr>
          <a:xfrm>
            <a:off x="1049842" y="4066410"/>
            <a:ext cx="394159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567B522-C13E-AC4B-BA9B-30568A2D15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939" y="914400"/>
            <a:ext cx="520700" cy="558800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FF0A7FC8-B3ED-574C-BCEC-03E0E6473300}"/>
              </a:ext>
            </a:extLst>
          </p:cNvPr>
          <p:cNvSpPr/>
          <p:nvPr/>
        </p:nvSpPr>
        <p:spPr>
          <a:xfrm>
            <a:off x="5957889" y="3067295"/>
            <a:ext cx="3795710" cy="3189667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D0C26E2-B8D1-4D45-A0E8-80427398C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625" y="3056136"/>
            <a:ext cx="1397000" cy="533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B46606A-FB29-7E4D-AD54-8CF126DD3E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8844" y="3056136"/>
            <a:ext cx="1866900" cy="533400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4921D7D0-17FB-B144-B8F7-1981ABE3AB9A}"/>
              </a:ext>
            </a:extLst>
          </p:cNvPr>
          <p:cNvSpPr txBox="1"/>
          <p:nvPr/>
        </p:nvSpPr>
        <p:spPr>
          <a:xfrm>
            <a:off x="2710837" y="6169794"/>
            <a:ext cx="7042762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There are ___ cakes in each box.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F943EBCB-FC53-1F4B-BB62-379A24DCCABB}"/>
              </a:ext>
            </a:extLst>
          </p:cNvPr>
          <p:cNvSpPr txBox="1"/>
          <p:nvPr/>
        </p:nvSpPr>
        <p:spPr>
          <a:xfrm>
            <a:off x="6988482" y="6147433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1EF96319-8617-4741-875E-109A789B55D6}"/>
                  </a:ext>
                </a:extLst>
              </p:cNvPr>
              <p:cNvSpPr txBox="1"/>
              <p:nvPr/>
            </p:nvSpPr>
            <p:spPr>
              <a:xfrm>
                <a:off x="8034440" y="3535085"/>
                <a:ext cx="79380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12</a:t>
                </a:r>
              </a:p>
            </p:txBody>
          </p:sp>
        </mc:Choice>
        <mc:Fallback xmlns="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1EF96319-8617-4741-875E-109A789B55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34440" y="3535085"/>
                <a:ext cx="793807" cy="588110"/>
              </a:xfrm>
              <a:prstGeom prst="rect">
                <a:avLst/>
              </a:prstGeom>
              <a:blipFill>
                <a:blip r:embed="rId7"/>
                <a:stretch>
                  <a:fillRect r="-10938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15262008-547C-BD41-AE9F-7E56822024DA}"/>
                  </a:ext>
                </a:extLst>
              </p:cNvPr>
              <p:cNvSpPr txBox="1"/>
              <p:nvPr/>
            </p:nvSpPr>
            <p:spPr>
              <a:xfrm>
                <a:off x="6723708" y="3546838"/>
                <a:ext cx="1329210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100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−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88</a:t>
                </a:r>
              </a:p>
            </p:txBody>
          </p:sp>
        </mc:Choice>
        <mc:Fallback xmlns="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15262008-547C-BD41-AE9F-7E56822024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23708" y="3546838"/>
                <a:ext cx="1329210" cy="588110"/>
              </a:xfrm>
              <a:prstGeom prst="rect">
                <a:avLst/>
              </a:prstGeom>
              <a:blipFill>
                <a:blip r:embed="rId8"/>
                <a:stretch>
                  <a:fillRect l="-7547" r="-5660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Right Brace 29">
            <a:extLst>
              <a:ext uri="{FF2B5EF4-FFF2-40B4-BE49-F238E27FC236}">
                <a16:creationId xmlns:a16="http://schemas.microsoft.com/office/drawing/2014/main" id="{EA5EAAB4-E148-0147-AA1F-ACDDDA8202FF}"/>
              </a:ext>
            </a:extLst>
          </p:cNvPr>
          <p:cNvSpPr/>
          <p:nvPr/>
        </p:nvSpPr>
        <p:spPr>
          <a:xfrm rot="16200000">
            <a:off x="3083331" y="1685199"/>
            <a:ext cx="271118" cy="4301903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EF076D7-52DE-6B4D-8962-76AA9FF3C80C}"/>
              </a:ext>
            </a:extLst>
          </p:cNvPr>
          <p:cNvSpPr txBox="1"/>
          <p:nvPr/>
        </p:nvSpPr>
        <p:spPr>
          <a:xfrm>
            <a:off x="1089582" y="4056873"/>
            <a:ext cx="327334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D8846E06-388C-7B42-A312-BA139C7B07AD}"/>
              </a:ext>
            </a:extLst>
          </p:cNvPr>
          <p:cNvSpPr/>
          <p:nvPr/>
        </p:nvSpPr>
        <p:spPr>
          <a:xfrm>
            <a:off x="1049842" y="4066010"/>
            <a:ext cx="4320000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674471BB-D20F-6142-8311-E8D35EC8DBE9}"/>
              </a:ext>
            </a:extLst>
          </p:cNvPr>
          <p:cNvSpPr txBox="1"/>
          <p:nvPr/>
        </p:nvSpPr>
        <p:spPr>
          <a:xfrm>
            <a:off x="2871047" y="3133128"/>
            <a:ext cx="651140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100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CAD82E4A-024B-7D41-BDBA-37EF21D8BCA5}"/>
                  </a:ext>
                </a:extLst>
              </p:cNvPr>
              <p:cNvSpPr txBox="1"/>
              <p:nvPr/>
            </p:nvSpPr>
            <p:spPr>
              <a:xfrm>
                <a:off x="8034440" y="4223688"/>
                <a:ext cx="638316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3</a:t>
                </a:r>
              </a:p>
            </p:txBody>
          </p:sp>
        </mc:Choice>
        <mc:Fallback xmlns="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CAD82E4A-024B-7D41-BDBA-37EF21D8BC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34440" y="4223688"/>
                <a:ext cx="638316" cy="588110"/>
              </a:xfrm>
              <a:prstGeom prst="rect">
                <a:avLst/>
              </a:prstGeom>
              <a:blipFill>
                <a:blip r:embed="rId9"/>
                <a:stretch>
                  <a:fillRect r="-11538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127BABC0-DB27-784C-84D2-843ED19058C6}"/>
                  </a:ext>
                </a:extLst>
              </p:cNvPr>
              <p:cNvSpPr txBox="1"/>
              <p:nvPr/>
            </p:nvSpPr>
            <p:spPr>
              <a:xfrm>
                <a:off x="6921828" y="4235441"/>
                <a:ext cx="101822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12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÷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4</a:t>
                </a:r>
              </a:p>
            </p:txBody>
          </p:sp>
        </mc:Choice>
        <mc:Fallback xmlns="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127BABC0-DB27-784C-84D2-843ED19058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21828" y="4235441"/>
                <a:ext cx="1018227" cy="588110"/>
              </a:xfrm>
              <a:prstGeom prst="rect">
                <a:avLst/>
              </a:prstGeom>
              <a:blipFill>
                <a:blip r:embed="rId10"/>
                <a:stretch>
                  <a:fillRect l="-8537" r="-8537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Rectangle 40">
            <a:extLst>
              <a:ext uri="{FF2B5EF4-FFF2-40B4-BE49-F238E27FC236}">
                <a16:creationId xmlns:a16="http://schemas.microsoft.com/office/drawing/2014/main" id="{2B3D3F0C-BCA6-DE45-B29D-C7C68C766EBA}"/>
              </a:ext>
            </a:extLst>
          </p:cNvPr>
          <p:cNvSpPr/>
          <p:nvPr/>
        </p:nvSpPr>
        <p:spPr>
          <a:xfrm>
            <a:off x="1440173" y="4066410"/>
            <a:ext cx="394159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A191451B-7461-E448-AB1E-34B32B903D2B}"/>
              </a:ext>
            </a:extLst>
          </p:cNvPr>
          <p:cNvSpPr/>
          <p:nvPr/>
        </p:nvSpPr>
        <p:spPr>
          <a:xfrm>
            <a:off x="1830504" y="4066410"/>
            <a:ext cx="394159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96E0846F-308A-9E4A-BC11-D0F59BDCA7E6}"/>
              </a:ext>
            </a:extLst>
          </p:cNvPr>
          <p:cNvSpPr/>
          <p:nvPr/>
        </p:nvSpPr>
        <p:spPr>
          <a:xfrm>
            <a:off x="2220835" y="4066410"/>
            <a:ext cx="394159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B1AD07FE-A9B7-2F4F-A63B-9CB52484627A}"/>
              </a:ext>
            </a:extLst>
          </p:cNvPr>
          <p:cNvSpPr txBox="1"/>
          <p:nvPr/>
        </p:nvSpPr>
        <p:spPr>
          <a:xfrm>
            <a:off x="1083170" y="4078954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1C7C543-FCE1-0C45-B013-80C2F996111E}"/>
              </a:ext>
            </a:extLst>
          </p:cNvPr>
          <p:cNvSpPr txBox="1"/>
          <p:nvPr/>
        </p:nvSpPr>
        <p:spPr>
          <a:xfrm>
            <a:off x="1461689" y="4078954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4A8A5E0-BEBD-6D45-86A0-3FEEA75B55B9}"/>
              </a:ext>
            </a:extLst>
          </p:cNvPr>
          <p:cNvSpPr txBox="1"/>
          <p:nvPr/>
        </p:nvSpPr>
        <p:spPr>
          <a:xfrm>
            <a:off x="1851638" y="4078954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038F688F-E2C4-F84F-95C9-F2116EAF986C}"/>
              </a:ext>
            </a:extLst>
          </p:cNvPr>
          <p:cNvSpPr txBox="1"/>
          <p:nvPr/>
        </p:nvSpPr>
        <p:spPr>
          <a:xfrm>
            <a:off x="2241587" y="4078954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</a:p>
        </p:txBody>
      </p:sp>
      <p:sp>
        <p:nvSpPr>
          <p:cNvPr id="58" name="Right Brace 57">
            <a:extLst>
              <a:ext uri="{FF2B5EF4-FFF2-40B4-BE49-F238E27FC236}">
                <a16:creationId xmlns:a16="http://schemas.microsoft.com/office/drawing/2014/main" id="{992B5EAA-496A-AE44-BF6E-C3DDA7DA9173}"/>
              </a:ext>
            </a:extLst>
          </p:cNvPr>
          <p:cNvSpPr/>
          <p:nvPr/>
        </p:nvSpPr>
        <p:spPr>
          <a:xfrm rot="5400000">
            <a:off x="1694869" y="4133430"/>
            <a:ext cx="271118" cy="1561476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10BDBC57-C397-5B4D-B4CF-7214D4BAEC0A}"/>
              </a:ext>
            </a:extLst>
          </p:cNvPr>
          <p:cNvSpPr txBox="1"/>
          <p:nvPr/>
        </p:nvSpPr>
        <p:spPr>
          <a:xfrm>
            <a:off x="1603813" y="4877936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12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F97C26B6-72C9-F043-ADC7-EC1F1DB04231}"/>
              </a:ext>
            </a:extLst>
          </p:cNvPr>
          <p:cNvSpPr/>
          <p:nvPr/>
        </p:nvSpPr>
        <p:spPr>
          <a:xfrm>
            <a:off x="2611166" y="4066410"/>
            <a:ext cx="2758676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EC4E77C-5044-2E4E-AD33-B9E695321F0F}"/>
              </a:ext>
            </a:extLst>
          </p:cNvPr>
          <p:cNvSpPr txBox="1"/>
          <p:nvPr/>
        </p:nvSpPr>
        <p:spPr>
          <a:xfrm>
            <a:off x="3767941" y="4025662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88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67906CC9-AE15-495E-A959-411C3D27116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-846" y="29977"/>
            <a:ext cx="9754445" cy="89619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F54C21A-E31F-454F-B2F4-C36848ADFCB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10761" y="956837"/>
            <a:ext cx="7486537" cy="1585097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D1F976ED-0406-4B4B-9ADC-5107817FE4CF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1828" y="1158667"/>
            <a:ext cx="1205758" cy="988052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0F5B18BC-86E2-4EDF-A6E3-8F2182CAC09F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6253" y="1158176"/>
            <a:ext cx="499565" cy="54455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B38C8A6E-31DA-4AEB-83FB-9257A0E7698A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47686">
            <a:off x="6346132" y="1108225"/>
            <a:ext cx="499565" cy="544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127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57" grpId="0"/>
      <p:bldP spid="71" grpId="0"/>
      <p:bldP spid="63" grpId="0"/>
      <p:bldP spid="64" grpId="0"/>
      <p:bldP spid="30" grpId="0" animBg="1"/>
      <p:bldP spid="39" grpId="0"/>
      <p:bldP spid="39" grpId="1"/>
      <p:bldP spid="45" grpId="0" animBg="1"/>
      <p:bldP spid="45" grpId="1" animBg="1"/>
      <p:bldP spid="55" grpId="0"/>
      <p:bldP spid="68" grpId="0"/>
      <p:bldP spid="69" grpId="0"/>
      <p:bldP spid="41" grpId="0" animBg="1"/>
      <p:bldP spid="42" grpId="0" animBg="1"/>
      <p:bldP spid="43" grpId="0" animBg="1"/>
      <p:bldP spid="46" grpId="0"/>
      <p:bldP spid="52" grpId="0"/>
      <p:bldP spid="54" grpId="0"/>
      <p:bldP spid="56" grpId="0"/>
      <p:bldP spid="58" grpId="0" animBg="1"/>
      <p:bldP spid="59" grpId="0"/>
      <p:bldP spid="53" grpId="0" animBg="1"/>
      <p:bldP spid="4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340625" y="2769349"/>
            <a:ext cx="5617264" cy="3415551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6442F109-240A-E343-A23E-32A859D38475}"/>
              </a:ext>
            </a:extLst>
          </p:cNvPr>
          <p:cNvSpPr/>
          <p:nvPr/>
        </p:nvSpPr>
        <p:spPr>
          <a:xfrm>
            <a:off x="624125" y="4256705"/>
            <a:ext cx="4849312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EFB95C1-EB2B-DA46-8E6F-46909AF99E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650" y="914400"/>
            <a:ext cx="482600" cy="558800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FF0A7FC8-B3ED-574C-BCEC-03E0E6473300}"/>
              </a:ext>
            </a:extLst>
          </p:cNvPr>
          <p:cNvSpPr/>
          <p:nvPr/>
        </p:nvSpPr>
        <p:spPr>
          <a:xfrm>
            <a:off x="5957889" y="2769349"/>
            <a:ext cx="3795710" cy="3415551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D0C26E2-B8D1-4D45-A0E8-80427398C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625" y="2758190"/>
            <a:ext cx="1397000" cy="533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B46606A-FB29-7E4D-AD54-8CF126DD3E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8844" y="2758190"/>
            <a:ext cx="1866900" cy="533400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4921D7D0-17FB-B144-B8F7-1981ABE3AB9A}"/>
              </a:ext>
            </a:extLst>
          </p:cNvPr>
          <p:cNvSpPr txBox="1"/>
          <p:nvPr/>
        </p:nvSpPr>
        <p:spPr>
          <a:xfrm>
            <a:off x="2710837" y="6169794"/>
            <a:ext cx="7042762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There were ___ biscuits in the tin at the start.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42865E9A-2967-2549-A567-98195648717C}"/>
              </a:ext>
            </a:extLst>
          </p:cNvPr>
          <p:cNvSpPr txBox="1"/>
          <p:nvPr/>
        </p:nvSpPr>
        <p:spPr>
          <a:xfrm>
            <a:off x="2778445" y="3297925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18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DAB5F69D-1C6E-E646-9797-745A509AD759}"/>
                  </a:ext>
                </a:extLst>
              </p:cNvPr>
              <p:cNvSpPr txBox="1"/>
              <p:nvPr/>
            </p:nvSpPr>
            <p:spPr>
              <a:xfrm>
                <a:off x="8214884" y="3535085"/>
                <a:ext cx="638316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2</a:t>
                </a:r>
              </a:p>
            </p:txBody>
          </p:sp>
        </mc:Choice>
        <mc:Fallback xmlns="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DAB5F69D-1C6E-E646-9797-745A509AD7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14884" y="3535085"/>
                <a:ext cx="638316" cy="588110"/>
              </a:xfrm>
              <a:prstGeom prst="rect">
                <a:avLst/>
              </a:prstGeom>
              <a:blipFill>
                <a:blip r:embed="rId7"/>
                <a:stretch>
                  <a:fillRect r="-16000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411A8F66-82A1-E441-88DF-8961AAAFEC16}"/>
                  </a:ext>
                </a:extLst>
              </p:cNvPr>
              <p:cNvSpPr txBox="1"/>
              <p:nvPr/>
            </p:nvSpPr>
            <p:spPr>
              <a:xfrm>
                <a:off x="7312959" y="3546838"/>
                <a:ext cx="86273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4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÷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2</a:t>
                </a:r>
              </a:p>
            </p:txBody>
          </p:sp>
        </mc:Choice>
        <mc:Fallback xmlns="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411A8F66-82A1-E441-88DF-8961AAAFEC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12959" y="3546838"/>
                <a:ext cx="862737" cy="588110"/>
              </a:xfrm>
              <a:prstGeom prst="rect">
                <a:avLst/>
              </a:prstGeom>
              <a:blipFill>
                <a:blip r:embed="rId8"/>
                <a:stretch>
                  <a:fillRect l="-11765" r="-10294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2" name="TextBox 91">
                <a:extLst>
                  <a:ext uri="{FF2B5EF4-FFF2-40B4-BE49-F238E27FC236}">
                    <a16:creationId xmlns:a16="http://schemas.microsoft.com/office/drawing/2014/main" id="{88DAFAD9-760B-A940-8C24-2EC3AB2FA3B5}"/>
                  </a:ext>
                </a:extLst>
              </p:cNvPr>
              <p:cNvSpPr txBox="1"/>
              <p:nvPr/>
            </p:nvSpPr>
            <p:spPr>
              <a:xfrm>
                <a:off x="8278220" y="4255405"/>
                <a:ext cx="79380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18</a:t>
                </a:r>
              </a:p>
            </p:txBody>
          </p:sp>
        </mc:Choice>
        <mc:Fallback xmlns="">
          <p:sp>
            <p:nvSpPr>
              <p:cNvPr id="92" name="TextBox 91">
                <a:extLst>
                  <a:ext uri="{FF2B5EF4-FFF2-40B4-BE49-F238E27FC236}">
                    <a16:creationId xmlns:a16="http://schemas.microsoft.com/office/drawing/2014/main" id="{88DAFAD9-760B-A940-8C24-2EC3AB2FA3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8220" y="4255405"/>
                <a:ext cx="793807" cy="588110"/>
              </a:xfrm>
              <a:prstGeom prst="rect">
                <a:avLst/>
              </a:prstGeom>
              <a:blipFill>
                <a:blip r:embed="rId9"/>
                <a:stretch>
                  <a:fillRect r="-10938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426B3879-3480-0547-A79D-09C5A7324E3C}"/>
                  </a:ext>
                </a:extLst>
              </p:cNvPr>
              <p:cNvSpPr txBox="1"/>
              <p:nvPr/>
            </p:nvSpPr>
            <p:spPr>
              <a:xfrm>
                <a:off x="7332581" y="4259219"/>
                <a:ext cx="853119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9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×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2</a:t>
                </a:r>
              </a:p>
            </p:txBody>
          </p:sp>
        </mc:Choice>
        <mc:Fallback xmlns=""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426B3879-3480-0547-A79D-09C5A7324E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32581" y="4259219"/>
                <a:ext cx="853119" cy="588110"/>
              </a:xfrm>
              <a:prstGeom prst="rect">
                <a:avLst/>
              </a:prstGeom>
              <a:blipFill>
                <a:blip r:embed="rId10"/>
                <a:stretch>
                  <a:fillRect l="-11765" r="-10294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TextBox 37">
            <a:extLst>
              <a:ext uri="{FF2B5EF4-FFF2-40B4-BE49-F238E27FC236}">
                <a16:creationId xmlns:a16="http://schemas.microsoft.com/office/drawing/2014/main" id="{371D608E-A868-1140-9B7D-E8DE36EF6AF1}"/>
              </a:ext>
            </a:extLst>
          </p:cNvPr>
          <p:cNvSpPr txBox="1"/>
          <p:nvPr/>
        </p:nvSpPr>
        <p:spPr>
          <a:xfrm>
            <a:off x="4748260" y="5060071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1D3D1E92-A492-4545-9204-50ED1529B4CF}"/>
              </a:ext>
            </a:extLst>
          </p:cNvPr>
          <p:cNvSpPr/>
          <p:nvPr/>
        </p:nvSpPr>
        <p:spPr>
          <a:xfrm>
            <a:off x="618446" y="4255406"/>
            <a:ext cx="1620000" cy="627017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5611B105-5329-CE49-B70A-443763EEA0DB}"/>
              </a:ext>
            </a:extLst>
          </p:cNvPr>
          <p:cNvSpPr/>
          <p:nvPr/>
        </p:nvSpPr>
        <p:spPr>
          <a:xfrm>
            <a:off x="2238445" y="4258462"/>
            <a:ext cx="1080000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ACFC8184-72D3-0642-8B29-9FDBD12A2943}"/>
              </a:ext>
            </a:extLst>
          </p:cNvPr>
          <p:cNvSpPr/>
          <p:nvPr/>
        </p:nvSpPr>
        <p:spPr>
          <a:xfrm>
            <a:off x="3305041" y="4258460"/>
            <a:ext cx="1080000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B4F9C265-ACBD-6045-84B4-18B3A7FEC740}"/>
              </a:ext>
            </a:extLst>
          </p:cNvPr>
          <p:cNvSpPr/>
          <p:nvPr/>
        </p:nvSpPr>
        <p:spPr>
          <a:xfrm>
            <a:off x="4371637" y="4258458"/>
            <a:ext cx="1080000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Right Brace 50">
            <a:extLst>
              <a:ext uri="{FF2B5EF4-FFF2-40B4-BE49-F238E27FC236}">
                <a16:creationId xmlns:a16="http://schemas.microsoft.com/office/drawing/2014/main" id="{836E0842-B3B5-0E4B-B8CB-37A7E9352A58}"/>
              </a:ext>
            </a:extLst>
          </p:cNvPr>
          <p:cNvSpPr/>
          <p:nvPr/>
        </p:nvSpPr>
        <p:spPr>
          <a:xfrm rot="5400000">
            <a:off x="4782780" y="4541218"/>
            <a:ext cx="271118" cy="1066596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Right Brace 57">
            <a:extLst>
              <a:ext uri="{FF2B5EF4-FFF2-40B4-BE49-F238E27FC236}">
                <a16:creationId xmlns:a16="http://schemas.microsoft.com/office/drawing/2014/main" id="{6ED6AFB8-2280-B74B-8493-92014D46A96D}"/>
              </a:ext>
            </a:extLst>
          </p:cNvPr>
          <p:cNvSpPr/>
          <p:nvPr/>
        </p:nvSpPr>
        <p:spPr>
          <a:xfrm rot="5400000">
            <a:off x="3702780" y="4541218"/>
            <a:ext cx="271118" cy="1066596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Right Brace 58">
            <a:extLst>
              <a:ext uri="{FF2B5EF4-FFF2-40B4-BE49-F238E27FC236}">
                <a16:creationId xmlns:a16="http://schemas.microsoft.com/office/drawing/2014/main" id="{EAA2B7BB-9C87-EC41-8174-21A0E89143A4}"/>
              </a:ext>
            </a:extLst>
          </p:cNvPr>
          <p:cNvSpPr/>
          <p:nvPr/>
        </p:nvSpPr>
        <p:spPr>
          <a:xfrm rot="5400000">
            <a:off x="2622780" y="4541218"/>
            <a:ext cx="271118" cy="1066596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9CAE543-6109-894B-ABA0-DAB284EB94E8}"/>
              </a:ext>
            </a:extLst>
          </p:cNvPr>
          <p:cNvCxnSpPr>
            <a:cxnSpLocks/>
          </p:cNvCxnSpPr>
          <p:nvPr/>
        </p:nvCxnSpPr>
        <p:spPr>
          <a:xfrm>
            <a:off x="2758339" y="4258458"/>
            <a:ext cx="0" cy="613256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>
            <a:extLst>
              <a:ext uri="{FF2B5EF4-FFF2-40B4-BE49-F238E27FC236}">
                <a16:creationId xmlns:a16="http://schemas.microsoft.com/office/drawing/2014/main" id="{B42E4774-64E8-8D43-B5CC-F1A9556C7A64}"/>
              </a:ext>
            </a:extLst>
          </p:cNvPr>
          <p:cNvSpPr/>
          <p:nvPr/>
        </p:nvSpPr>
        <p:spPr>
          <a:xfrm>
            <a:off x="2238445" y="4255406"/>
            <a:ext cx="1620000" cy="627017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81404304-4CFE-5E4C-9721-C6589FADA281}"/>
              </a:ext>
            </a:extLst>
          </p:cNvPr>
          <p:cNvSpPr/>
          <p:nvPr/>
        </p:nvSpPr>
        <p:spPr>
          <a:xfrm>
            <a:off x="3858444" y="4255406"/>
            <a:ext cx="1620000" cy="627017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18EEAC7F-4FE4-5046-A4B8-A260B600A62C}"/>
              </a:ext>
            </a:extLst>
          </p:cNvPr>
          <p:cNvCxnSpPr>
            <a:cxnSpLocks/>
          </p:cNvCxnSpPr>
          <p:nvPr/>
        </p:nvCxnSpPr>
        <p:spPr>
          <a:xfrm>
            <a:off x="4911637" y="4258458"/>
            <a:ext cx="0" cy="613256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>
            <a:extLst>
              <a:ext uri="{FF2B5EF4-FFF2-40B4-BE49-F238E27FC236}">
                <a16:creationId xmlns:a16="http://schemas.microsoft.com/office/drawing/2014/main" id="{6B2FDFF7-0309-D741-A40C-71ABB5C50EA6}"/>
              </a:ext>
            </a:extLst>
          </p:cNvPr>
          <p:cNvSpPr txBox="1"/>
          <p:nvPr/>
        </p:nvSpPr>
        <p:spPr>
          <a:xfrm>
            <a:off x="3672323" y="5076356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0EC82D82-2B79-824E-B89A-16F030BDB7DC}"/>
              </a:ext>
            </a:extLst>
          </p:cNvPr>
          <p:cNvSpPr txBox="1"/>
          <p:nvPr/>
        </p:nvSpPr>
        <p:spPr>
          <a:xfrm>
            <a:off x="2324962" y="4263523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A5572ABB-4974-E548-B1DF-8C75FED21810}"/>
              </a:ext>
            </a:extLst>
          </p:cNvPr>
          <p:cNvSpPr txBox="1"/>
          <p:nvPr/>
        </p:nvSpPr>
        <p:spPr>
          <a:xfrm>
            <a:off x="2881516" y="4258458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A728AF45-10EE-A94F-BA9C-9A36D21D8B61}"/>
              </a:ext>
            </a:extLst>
          </p:cNvPr>
          <p:cNvSpPr txBox="1"/>
          <p:nvPr/>
        </p:nvSpPr>
        <p:spPr>
          <a:xfrm>
            <a:off x="3438070" y="4253393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2AC71E82-AD24-1F41-A9C8-D1C8820DEF0F}"/>
              </a:ext>
            </a:extLst>
          </p:cNvPr>
          <p:cNvSpPr txBox="1"/>
          <p:nvPr/>
        </p:nvSpPr>
        <p:spPr>
          <a:xfrm>
            <a:off x="3994624" y="4248328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8AE5883F-39DC-7048-B1A2-1C246FFA69D3}"/>
              </a:ext>
            </a:extLst>
          </p:cNvPr>
          <p:cNvSpPr txBox="1"/>
          <p:nvPr/>
        </p:nvSpPr>
        <p:spPr>
          <a:xfrm>
            <a:off x="4488117" y="4243263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40C9D1D8-0C27-6443-AE6B-4D80E19730A9}"/>
              </a:ext>
            </a:extLst>
          </p:cNvPr>
          <p:cNvSpPr txBox="1"/>
          <p:nvPr/>
        </p:nvSpPr>
        <p:spPr>
          <a:xfrm>
            <a:off x="5034161" y="4238198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E19250E9-37FF-024B-8B3D-3435F39A5104}"/>
              </a:ext>
            </a:extLst>
          </p:cNvPr>
          <p:cNvCxnSpPr>
            <a:cxnSpLocks/>
          </p:cNvCxnSpPr>
          <p:nvPr/>
        </p:nvCxnSpPr>
        <p:spPr>
          <a:xfrm>
            <a:off x="1143601" y="4269167"/>
            <a:ext cx="0" cy="613256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EB8C54AB-EB14-8E45-970D-4230FD1FF498}"/>
              </a:ext>
            </a:extLst>
          </p:cNvPr>
          <p:cNvCxnSpPr>
            <a:cxnSpLocks/>
          </p:cNvCxnSpPr>
          <p:nvPr/>
        </p:nvCxnSpPr>
        <p:spPr>
          <a:xfrm>
            <a:off x="1693996" y="4269167"/>
            <a:ext cx="0" cy="613256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E45C390D-DBEF-DD48-8730-BCDEE08E1BE2}"/>
              </a:ext>
            </a:extLst>
          </p:cNvPr>
          <p:cNvSpPr txBox="1"/>
          <p:nvPr/>
        </p:nvSpPr>
        <p:spPr>
          <a:xfrm>
            <a:off x="1815240" y="4226409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B14CDE75-5D05-0348-8AF3-E3AE27BE7B0D}"/>
              </a:ext>
            </a:extLst>
          </p:cNvPr>
          <p:cNvSpPr txBox="1"/>
          <p:nvPr/>
        </p:nvSpPr>
        <p:spPr>
          <a:xfrm>
            <a:off x="1254298" y="4216737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3B68705F-F6A9-E440-B299-E7625CBB8A2E}"/>
              </a:ext>
            </a:extLst>
          </p:cNvPr>
          <p:cNvSpPr txBox="1"/>
          <p:nvPr/>
        </p:nvSpPr>
        <p:spPr>
          <a:xfrm>
            <a:off x="714376" y="4217575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70D46BBD-7F67-4145-81AB-92DD3CDF073E}"/>
              </a:ext>
            </a:extLst>
          </p:cNvPr>
          <p:cNvSpPr txBox="1"/>
          <p:nvPr/>
        </p:nvSpPr>
        <p:spPr>
          <a:xfrm>
            <a:off x="2596558" y="5100762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0" name="Right Brace 79">
            <a:extLst>
              <a:ext uri="{FF2B5EF4-FFF2-40B4-BE49-F238E27FC236}">
                <a16:creationId xmlns:a16="http://schemas.microsoft.com/office/drawing/2014/main" id="{900C7CAD-5C38-1947-AE3F-54C04CE7A546}"/>
              </a:ext>
            </a:extLst>
          </p:cNvPr>
          <p:cNvSpPr/>
          <p:nvPr/>
        </p:nvSpPr>
        <p:spPr>
          <a:xfrm rot="16200000">
            <a:off x="2906593" y="1643958"/>
            <a:ext cx="271118" cy="4847409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761A18F5-2BF4-6444-A57C-1522ABB1BB60}"/>
              </a:ext>
            </a:extLst>
          </p:cNvPr>
          <p:cNvSpPr txBox="1"/>
          <p:nvPr/>
        </p:nvSpPr>
        <p:spPr>
          <a:xfrm>
            <a:off x="2885114" y="3319844"/>
            <a:ext cx="327334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ED546076-2A14-DF4B-B1D3-BDB9F79278D2}"/>
              </a:ext>
            </a:extLst>
          </p:cNvPr>
          <p:cNvSpPr txBox="1"/>
          <p:nvPr/>
        </p:nvSpPr>
        <p:spPr>
          <a:xfrm>
            <a:off x="5465854" y="6145612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18</a:t>
            </a:r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AC2DFEB0-E1CE-49D9-991A-A254797B9A1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-846" y="29977"/>
            <a:ext cx="9754445" cy="89619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CB61D37-10AD-4919-A5CD-60B9010D51F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83827" y="918647"/>
            <a:ext cx="8785097" cy="1835055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CD6C0CAD-41BD-4AD5-8CBC-04AB49A130F8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50705">
            <a:off x="6954220" y="1270280"/>
            <a:ext cx="642994" cy="502459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622E50AC-A52E-4CDE-824D-A4BA09E0E9CA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50705">
            <a:off x="7312742" y="1188869"/>
            <a:ext cx="642994" cy="502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4715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57" grpId="0"/>
      <p:bldP spid="61" grpId="0"/>
      <p:bldP spid="54" grpId="0"/>
      <p:bldP spid="56" grpId="0"/>
      <p:bldP spid="92" grpId="0"/>
      <p:bldP spid="93" grpId="0"/>
      <p:bldP spid="38" grpId="0"/>
      <p:bldP spid="65" grpId="0" animBg="1"/>
      <p:bldP spid="44" grpId="0" animBg="1"/>
      <p:bldP spid="45" grpId="0" animBg="1"/>
      <p:bldP spid="46" grpId="0" animBg="1"/>
      <p:bldP spid="51" grpId="0" animBg="1"/>
      <p:bldP spid="58" grpId="0" animBg="1"/>
      <p:bldP spid="59" grpId="0" animBg="1"/>
      <p:bldP spid="62" grpId="0" animBg="1"/>
      <p:bldP spid="63" grpId="0" animBg="1"/>
      <p:bldP spid="67" grpId="0"/>
      <p:bldP spid="68" grpId="0"/>
      <p:bldP spid="69" grpId="0"/>
      <p:bldP spid="70" grpId="0"/>
      <p:bldP spid="71" grpId="0"/>
      <p:bldP spid="72" grpId="0"/>
      <p:bldP spid="73" grpId="0"/>
      <p:bldP spid="76" grpId="0"/>
      <p:bldP spid="77" grpId="0"/>
      <p:bldP spid="78" grpId="0"/>
      <p:bldP spid="79" grpId="0"/>
      <p:bldP spid="80" grpId="0" animBg="1"/>
      <p:bldP spid="81" grpId="0"/>
      <p:bldP spid="81" grpId="1"/>
      <p:bldP spid="8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3190845-14EC-E147-A9F3-EB20DAADB0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126" y="914400"/>
            <a:ext cx="520700" cy="558800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340625" y="2848861"/>
            <a:ext cx="5617264" cy="3320933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F0A7FC8-B3ED-574C-BCEC-03E0E6473300}"/>
              </a:ext>
            </a:extLst>
          </p:cNvPr>
          <p:cNvSpPr/>
          <p:nvPr/>
        </p:nvSpPr>
        <p:spPr>
          <a:xfrm>
            <a:off x="5957889" y="2848861"/>
            <a:ext cx="3795710" cy="3320933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D0C26E2-B8D1-4D45-A0E8-80427398C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625" y="2837702"/>
            <a:ext cx="1397000" cy="533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B46606A-FB29-7E4D-AD54-8CF126DD3E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8844" y="2837702"/>
            <a:ext cx="1866900" cy="533400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4921D7D0-17FB-B144-B8F7-1981ABE3AB9A}"/>
              </a:ext>
            </a:extLst>
          </p:cNvPr>
          <p:cNvSpPr txBox="1"/>
          <p:nvPr/>
        </p:nvSpPr>
        <p:spPr>
          <a:xfrm>
            <a:off x="831273" y="6169794"/>
            <a:ext cx="8922326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Amy is ____</a:t>
            </a:r>
          </a:p>
        </p:txBody>
      </p:sp>
      <p:sp>
        <p:nvSpPr>
          <p:cNvPr id="224" name="TextBox 223">
            <a:extLst>
              <a:ext uri="{FF2B5EF4-FFF2-40B4-BE49-F238E27FC236}">
                <a16:creationId xmlns:a16="http://schemas.microsoft.com/office/drawing/2014/main" id="{DCC6F863-C62E-5841-95E0-7192A6C0D29F}"/>
              </a:ext>
            </a:extLst>
          </p:cNvPr>
          <p:cNvSpPr txBox="1"/>
          <p:nvPr/>
        </p:nvSpPr>
        <p:spPr>
          <a:xfrm>
            <a:off x="9140399" y="6139463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48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6160F434-FE25-1340-9F94-3DD973556D70}"/>
                  </a:ext>
                </a:extLst>
              </p:cNvPr>
              <p:cNvSpPr txBox="1"/>
              <p:nvPr/>
            </p:nvSpPr>
            <p:spPr>
              <a:xfrm>
                <a:off x="7475435" y="3648693"/>
                <a:ext cx="853119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6</a:t>
                </a: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×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8</a:t>
                </a:r>
              </a:p>
            </p:txBody>
          </p:sp>
        </mc:Choice>
        <mc:Fallback xmlns=""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6160F434-FE25-1340-9F94-3DD973556D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75435" y="3648693"/>
                <a:ext cx="853119" cy="588110"/>
              </a:xfrm>
              <a:prstGeom prst="rect">
                <a:avLst/>
              </a:prstGeom>
              <a:blipFill>
                <a:blip r:embed="rId7"/>
                <a:stretch>
                  <a:fillRect l="-10294" r="-10294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id="{2CE2BC27-EE9F-2540-BC0E-3A6BFB659253}"/>
                  </a:ext>
                </a:extLst>
              </p:cNvPr>
              <p:cNvSpPr txBox="1"/>
              <p:nvPr/>
            </p:nvSpPr>
            <p:spPr>
              <a:xfrm>
                <a:off x="8253911" y="3642860"/>
                <a:ext cx="79380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48</a:t>
                </a:r>
              </a:p>
            </p:txBody>
          </p:sp>
        </mc:Choice>
        <mc:Fallback xmlns=""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id="{2CE2BC27-EE9F-2540-BC0E-3A6BFB6592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53911" y="3642860"/>
                <a:ext cx="793807" cy="588110"/>
              </a:xfrm>
              <a:prstGeom prst="rect">
                <a:avLst/>
              </a:prstGeom>
              <a:blipFill>
                <a:blip r:embed="rId8"/>
                <a:stretch>
                  <a:fillRect r="-10938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2" name="TextBox 61">
            <a:extLst>
              <a:ext uri="{FF2B5EF4-FFF2-40B4-BE49-F238E27FC236}">
                <a16:creationId xmlns:a16="http://schemas.microsoft.com/office/drawing/2014/main" id="{89ACC225-01B5-3F48-BDAC-490499350DAC}"/>
              </a:ext>
            </a:extLst>
          </p:cNvPr>
          <p:cNvSpPr txBox="1"/>
          <p:nvPr/>
        </p:nvSpPr>
        <p:spPr>
          <a:xfrm>
            <a:off x="2608576" y="2777584"/>
            <a:ext cx="303288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0CA9A659-3323-D140-A94A-6A6AC31F40DD}"/>
              </a:ext>
            </a:extLst>
          </p:cNvPr>
          <p:cNvCxnSpPr>
            <a:cxnSpLocks/>
          </p:cNvCxnSpPr>
          <p:nvPr/>
        </p:nvCxnSpPr>
        <p:spPr>
          <a:xfrm>
            <a:off x="1360690" y="3268548"/>
            <a:ext cx="0" cy="267340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2402764E-DBA4-6443-B204-96216733E2EA}"/>
              </a:ext>
            </a:extLst>
          </p:cNvPr>
          <p:cNvSpPr txBox="1"/>
          <p:nvPr/>
        </p:nvSpPr>
        <p:spPr>
          <a:xfrm>
            <a:off x="708959" y="3376724"/>
            <a:ext cx="649601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Amy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8B81DAF-1113-6749-A0BD-D522342AA2B4}"/>
              </a:ext>
            </a:extLst>
          </p:cNvPr>
          <p:cNvSpPr txBox="1"/>
          <p:nvPr/>
        </p:nvSpPr>
        <p:spPr>
          <a:xfrm>
            <a:off x="513392" y="5096882"/>
            <a:ext cx="845168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Danny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AC975E35-DB65-E648-ADD8-E7C2D8535116}"/>
              </a:ext>
            </a:extLst>
          </p:cNvPr>
          <p:cNvSpPr/>
          <p:nvPr/>
        </p:nvSpPr>
        <p:spPr>
          <a:xfrm>
            <a:off x="1360690" y="3459235"/>
            <a:ext cx="360000" cy="540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87" name="Right Brace 86">
            <a:extLst>
              <a:ext uri="{FF2B5EF4-FFF2-40B4-BE49-F238E27FC236}">
                <a16:creationId xmlns:a16="http://schemas.microsoft.com/office/drawing/2014/main" id="{E34E230B-4ADF-EC48-8756-30F540FE161B}"/>
              </a:ext>
            </a:extLst>
          </p:cNvPr>
          <p:cNvSpPr/>
          <p:nvPr/>
        </p:nvSpPr>
        <p:spPr>
          <a:xfrm rot="16200000">
            <a:off x="2708592" y="1932484"/>
            <a:ext cx="143407" cy="2802666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C221FC37-9A10-954F-9488-7E1B8C1D4391}"/>
              </a:ext>
            </a:extLst>
          </p:cNvPr>
          <p:cNvSpPr txBox="1"/>
          <p:nvPr/>
        </p:nvSpPr>
        <p:spPr>
          <a:xfrm>
            <a:off x="3523434" y="4125150"/>
            <a:ext cx="314510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A30C6D1-E701-4E4C-B672-50CB23A2AE1A}"/>
              </a:ext>
            </a:extLst>
          </p:cNvPr>
          <p:cNvSpPr txBox="1"/>
          <p:nvPr/>
        </p:nvSpPr>
        <p:spPr>
          <a:xfrm>
            <a:off x="676963" y="4236803"/>
            <a:ext cx="681597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Sajid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77F4B6BC-CD39-3F48-8E41-2BEF21BB61D4}"/>
              </a:ext>
            </a:extLst>
          </p:cNvPr>
          <p:cNvSpPr/>
          <p:nvPr/>
        </p:nvSpPr>
        <p:spPr>
          <a:xfrm>
            <a:off x="1712253" y="3459235"/>
            <a:ext cx="360000" cy="540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B32D9050-68F8-C84C-ACAF-E88D5564011E}"/>
              </a:ext>
            </a:extLst>
          </p:cNvPr>
          <p:cNvSpPr/>
          <p:nvPr/>
        </p:nvSpPr>
        <p:spPr>
          <a:xfrm>
            <a:off x="2063816" y="3459235"/>
            <a:ext cx="360000" cy="540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BD9AA28F-D538-9940-B4E6-1A12D18D8F03}"/>
              </a:ext>
            </a:extLst>
          </p:cNvPr>
          <p:cNvSpPr/>
          <p:nvPr/>
        </p:nvSpPr>
        <p:spPr>
          <a:xfrm>
            <a:off x="2415379" y="3459235"/>
            <a:ext cx="360000" cy="540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901A4550-C02B-8442-A5D9-E1013BDCA8CA}"/>
              </a:ext>
            </a:extLst>
          </p:cNvPr>
          <p:cNvSpPr/>
          <p:nvPr/>
        </p:nvSpPr>
        <p:spPr>
          <a:xfrm>
            <a:off x="2766942" y="3459235"/>
            <a:ext cx="360000" cy="540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9B8974EA-86A8-8149-9CA4-EBFA7C87A296}"/>
              </a:ext>
            </a:extLst>
          </p:cNvPr>
          <p:cNvSpPr/>
          <p:nvPr/>
        </p:nvSpPr>
        <p:spPr>
          <a:xfrm>
            <a:off x="3118505" y="3459235"/>
            <a:ext cx="360000" cy="540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16E6D96A-4D76-754B-8DC5-78401D8720B3}"/>
              </a:ext>
            </a:extLst>
          </p:cNvPr>
          <p:cNvSpPr/>
          <p:nvPr/>
        </p:nvSpPr>
        <p:spPr>
          <a:xfrm>
            <a:off x="3470068" y="3459235"/>
            <a:ext cx="360000" cy="540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0BFF4210-93EF-1A45-BEFD-7BD3129F96B7}"/>
              </a:ext>
            </a:extLst>
          </p:cNvPr>
          <p:cNvSpPr/>
          <p:nvPr/>
        </p:nvSpPr>
        <p:spPr>
          <a:xfrm>
            <a:off x="3821631" y="3459235"/>
            <a:ext cx="360000" cy="540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1C246A1F-13CF-364F-9386-2A418453EE8E}"/>
              </a:ext>
            </a:extLst>
          </p:cNvPr>
          <p:cNvSpPr/>
          <p:nvPr/>
        </p:nvSpPr>
        <p:spPr>
          <a:xfrm>
            <a:off x="1360690" y="4319314"/>
            <a:ext cx="360000" cy="540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5290857E-AFE0-0548-8900-B853913D5619}"/>
              </a:ext>
            </a:extLst>
          </p:cNvPr>
          <p:cNvSpPr/>
          <p:nvPr/>
        </p:nvSpPr>
        <p:spPr>
          <a:xfrm>
            <a:off x="1720690" y="4319314"/>
            <a:ext cx="360000" cy="540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8011C036-E25C-6D43-9251-560867261084}"/>
              </a:ext>
            </a:extLst>
          </p:cNvPr>
          <p:cNvSpPr/>
          <p:nvPr/>
        </p:nvSpPr>
        <p:spPr>
          <a:xfrm>
            <a:off x="2080690" y="4319314"/>
            <a:ext cx="360000" cy="540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45D855DF-BD6E-3246-A7D2-457884E8AD30}"/>
              </a:ext>
            </a:extLst>
          </p:cNvPr>
          <p:cNvSpPr/>
          <p:nvPr/>
        </p:nvSpPr>
        <p:spPr>
          <a:xfrm>
            <a:off x="2440690" y="4319314"/>
            <a:ext cx="360000" cy="540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866C5091-9BE4-B242-8ACC-D61EEBEB18C1}"/>
              </a:ext>
            </a:extLst>
          </p:cNvPr>
          <p:cNvSpPr/>
          <p:nvPr/>
        </p:nvSpPr>
        <p:spPr>
          <a:xfrm>
            <a:off x="2800690" y="4319314"/>
            <a:ext cx="360000" cy="540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EA74DD07-4FCC-744A-A1C4-CE9329EE3AA8}"/>
              </a:ext>
            </a:extLst>
          </p:cNvPr>
          <p:cNvSpPr/>
          <p:nvPr/>
        </p:nvSpPr>
        <p:spPr>
          <a:xfrm>
            <a:off x="3160690" y="4319314"/>
            <a:ext cx="360000" cy="540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7929B5BA-12D1-F44A-BCCD-3101069946EA}"/>
              </a:ext>
            </a:extLst>
          </p:cNvPr>
          <p:cNvSpPr/>
          <p:nvPr/>
        </p:nvSpPr>
        <p:spPr>
          <a:xfrm>
            <a:off x="1357308" y="4327278"/>
            <a:ext cx="1083382" cy="540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8AC0E1EB-207C-9244-91AA-D53983680F68}"/>
              </a:ext>
            </a:extLst>
          </p:cNvPr>
          <p:cNvSpPr/>
          <p:nvPr/>
        </p:nvSpPr>
        <p:spPr>
          <a:xfrm>
            <a:off x="2443431" y="4327278"/>
            <a:ext cx="1083382" cy="540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9AC096E1-D491-0648-8BEB-0EABC8DB14B7}"/>
              </a:ext>
            </a:extLst>
          </p:cNvPr>
          <p:cNvSpPr/>
          <p:nvPr/>
        </p:nvSpPr>
        <p:spPr>
          <a:xfrm>
            <a:off x="1353968" y="5238375"/>
            <a:ext cx="360000" cy="540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79B9D161-3C72-BE49-8C16-09986C6F3B18}"/>
              </a:ext>
            </a:extLst>
          </p:cNvPr>
          <p:cNvSpPr/>
          <p:nvPr/>
        </p:nvSpPr>
        <p:spPr>
          <a:xfrm>
            <a:off x="1705531" y="5238375"/>
            <a:ext cx="360000" cy="540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33D788FC-D057-8848-A40C-74F70A82D5F0}"/>
              </a:ext>
            </a:extLst>
          </p:cNvPr>
          <p:cNvSpPr/>
          <p:nvPr/>
        </p:nvSpPr>
        <p:spPr>
          <a:xfrm>
            <a:off x="2057094" y="5238375"/>
            <a:ext cx="360000" cy="540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272CF300-61F5-A541-AF34-E97A05A99C62}"/>
              </a:ext>
            </a:extLst>
          </p:cNvPr>
          <p:cNvSpPr/>
          <p:nvPr/>
        </p:nvSpPr>
        <p:spPr>
          <a:xfrm>
            <a:off x="2408657" y="5238375"/>
            <a:ext cx="360000" cy="540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53CC8A79-3804-5A46-A2F0-932AC012EF0C}"/>
              </a:ext>
            </a:extLst>
          </p:cNvPr>
          <p:cNvSpPr/>
          <p:nvPr/>
        </p:nvSpPr>
        <p:spPr>
          <a:xfrm>
            <a:off x="2760220" y="5238375"/>
            <a:ext cx="360000" cy="540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4217D8BF-6FA1-7A45-B9A6-8AA604D339B3}"/>
              </a:ext>
            </a:extLst>
          </p:cNvPr>
          <p:cNvSpPr/>
          <p:nvPr/>
        </p:nvSpPr>
        <p:spPr>
          <a:xfrm>
            <a:off x="3111783" y="5238375"/>
            <a:ext cx="360000" cy="540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CE09A66A-674C-6043-AE00-1CBCC9E8A5FB}"/>
              </a:ext>
            </a:extLst>
          </p:cNvPr>
          <p:cNvSpPr/>
          <p:nvPr/>
        </p:nvSpPr>
        <p:spPr>
          <a:xfrm>
            <a:off x="3463346" y="5238375"/>
            <a:ext cx="360000" cy="540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0C809FA8-1308-504B-B228-EFED04F530B2}"/>
              </a:ext>
            </a:extLst>
          </p:cNvPr>
          <p:cNvCxnSpPr>
            <a:cxnSpLocks/>
          </p:cNvCxnSpPr>
          <p:nvPr/>
        </p:nvCxnSpPr>
        <p:spPr>
          <a:xfrm flipH="1">
            <a:off x="3520690" y="4591369"/>
            <a:ext cx="309378" cy="0"/>
          </a:xfrm>
          <a:prstGeom prst="line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9B316E74-C130-1B49-8EEE-2752B11AC4D6}"/>
              </a:ext>
            </a:extLst>
          </p:cNvPr>
          <p:cNvSpPr txBox="1"/>
          <p:nvPr/>
        </p:nvSpPr>
        <p:spPr>
          <a:xfrm>
            <a:off x="2496368" y="2731348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48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3FC46741-6F55-2448-8C5E-857A860D36F1}"/>
              </a:ext>
            </a:extLst>
          </p:cNvPr>
          <p:cNvSpPr txBox="1"/>
          <p:nvPr/>
        </p:nvSpPr>
        <p:spPr>
          <a:xfrm>
            <a:off x="3502496" y="5202251"/>
            <a:ext cx="314510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0052401F-35FC-2447-AC6E-160832B34A2E}"/>
              </a:ext>
            </a:extLst>
          </p:cNvPr>
          <p:cNvSpPr txBox="1"/>
          <p:nvPr/>
        </p:nvSpPr>
        <p:spPr>
          <a:xfrm>
            <a:off x="1366788" y="3434290"/>
            <a:ext cx="314510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22D52DDD-23FD-F847-BF59-509B2D93CFA4}"/>
              </a:ext>
            </a:extLst>
          </p:cNvPr>
          <p:cNvSpPr txBox="1"/>
          <p:nvPr/>
        </p:nvSpPr>
        <p:spPr>
          <a:xfrm>
            <a:off x="1747175" y="3435852"/>
            <a:ext cx="314510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E8775C2-B54C-8245-B668-9F2515EA1A14}"/>
              </a:ext>
            </a:extLst>
          </p:cNvPr>
          <p:cNvSpPr txBox="1"/>
          <p:nvPr/>
        </p:nvSpPr>
        <p:spPr>
          <a:xfrm>
            <a:off x="2127562" y="3437414"/>
            <a:ext cx="314510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844860EF-E074-FB43-AE65-7E5F4FD0D913}"/>
              </a:ext>
            </a:extLst>
          </p:cNvPr>
          <p:cNvSpPr txBox="1"/>
          <p:nvPr/>
        </p:nvSpPr>
        <p:spPr>
          <a:xfrm>
            <a:off x="2462229" y="3438976"/>
            <a:ext cx="314510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B8B1A4EA-90E7-6145-956E-5B9105774A4C}"/>
              </a:ext>
            </a:extLst>
          </p:cNvPr>
          <p:cNvSpPr txBox="1"/>
          <p:nvPr/>
        </p:nvSpPr>
        <p:spPr>
          <a:xfrm>
            <a:off x="2808326" y="3440538"/>
            <a:ext cx="314510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6E077087-B8D6-DE45-8673-3E391402D0C9}"/>
              </a:ext>
            </a:extLst>
          </p:cNvPr>
          <p:cNvSpPr txBox="1"/>
          <p:nvPr/>
        </p:nvSpPr>
        <p:spPr>
          <a:xfrm>
            <a:off x="3154423" y="3442100"/>
            <a:ext cx="314510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25769D35-0F0D-6A4A-965F-E598AD70D750}"/>
              </a:ext>
            </a:extLst>
          </p:cNvPr>
          <p:cNvSpPr txBox="1"/>
          <p:nvPr/>
        </p:nvSpPr>
        <p:spPr>
          <a:xfrm>
            <a:off x="3511950" y="3443662"/>
            <a:ext cx="314510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29DBC8C0-DF23-3944-8095-81C25FBD4742}"/>
              </a:ext>
            </a:extLst>
          </p:cNvPr>
          <p:cNvSpPr txBox="1"/>
          <p:nvPr/>
        </p:nvSpPr>
        <p:spPr>
          <a:xfrm>
            <a:off x="3869477" y="3445224"/>
            <a:ext cx="314510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8" name="Picture 77">
            <a:extLst>
              <a:ext uri="{FF2B5EF4-FFF2-40B4-BE49-F238E27FC236}">
                <a16:creationId xmlns:a16="http://schemas.microsoft.com/office/drawing/2014/main" id="{4CBF1005-09DF-455B-8367-C3DF6775DF3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-846" y="29977"/>
            <a:ext cx="9754445" cy="89619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C86C54F0-C582-44D8-933D-7B5D39EB656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13392" y="939967"/>
            <a:ext cx="7663336" cy="1792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038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224" grpId="0"/>
      <p:bldP spid="96" grpId="0"/>
      <p:bldP spid="97" grpId="0"/>
      <p:bldP spid="62" grpId="0"/>
      <p:bldP spid="62" grpId="1"/>
      <p:bldP spid="48" grpId="0"/>
      <p:bldP spid="49" grpId="0"/>
      <p:bldP spid="84" grpId="0" animBg="1"/>
      <p:bldP spid="87" grpId="0" animBg="1"/>
      <p:bldP spid="88" grpId="0"/>
      <p:bldP spid="41" grpId="0"/>
      <p:bldP spid="43" grpId="0" animBg="1"/>
      <p:bldP spid="44" grpId="0" animBg="1"/>
      <p:bldP spid="45" grpId="0" animBg="1"/>
      <p:bldP spid="47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8" grpId="0" animBg="1"/>
      <p:bldP spid="59" grpId="0" animBg="1"/>
      <p:bldP spid="60" grpId="0" animBg="1"/>
      <p:bldP spid="60" grpId="1" animBg="1"/>
      <p:bldP spid="61" grpId="0" animBg="1"/>
      <p:bldP spid="61" grpId="1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1" grpId="0"/>
      <p:bldP spid="72" grpId="0"/>
      <p:bldP spid="73" grpId="0"/>
      <p:bldP spid="74" grpId="0"/>
      <p:bldP spid="75" grpId="0"/>
      <p:bldP spid="76" grpId="0"/>
      <p:bldP spid="77" grpId="0"/>
      <p:bldP spid="83" grpId="0"/>
      <p:bldP spid="100" grpId="0"/>
      <p:bldP spid="101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10896</TotalTime>
  <Words>118</Words>
  <Application>Microsoft Office PowerPoint</Application>
  <PresentationFormat>A4 Paper (210x297 mm)</PresentationFormat>
  <Paragraphs>71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Trinity MAT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Anthony Staneff</dc:creator>
  <cp:lastModifiedBy>Caroline Hamilton</cp:lastModifiedBy>
  <cp:revision>87</cp:revision>
  <dcterms:created xsi:type="dcterms:W3CDTF">2019-10-25T20:21:02Z</dcterms:created>
  <dcterms:modified xsi:type="dcterms:W3CDTF">2021-11-22T13:15:05Z</dcterms:modified>
</cp:coreProperties>
</file>