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7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8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21/11/2021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1.png"/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12" Type="http://schemas.openxmlformats.org/officeDocument/2006/relationships/image" Target="../media/image4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7.png"/><Relationship Id="rId10" Type="http://schemas.openxmlformats.org/officeDocument/2006/relationships/image" Target="../media/image16.png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tiff"/><Relationship Id="rId7" Type="http://schemas.openxmlformats.org/officeDocument/2006/relationships/image" Target="../media/image20.png"/><Relationship Id="rId12" Type="http://schemas.openxmlformats.org/officeDocument/2006/relationships/image" Target="../media/image15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23.png"/><Relationship Id="rId4" Type="http://schemas.openxmlformats.org/officeDocument/2006/relationships/image" Target="../media/image3.tiff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.tiff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18.png"/><Relationship Id="rId10" Type="http://schemas.openxmlformats.org/officeDocument/2006/relationships/image" Target="../media/image30.png"/><Relationship Id="rId4" Type="http://schemas.openxmlformats.org/officeDocument/2006/relationships/image" Target="../media/image3.tiff"/><Relationship Id="rId9" Type="http://schemas.openxmlformats.org/officeDocument/2006/relationships/image" Target="../media/image29.png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Mrs. Rose gave Jo __ grapes.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8484536" y="616979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568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ight Brace 42">
            <a:extLst>
              <a:ext uri="{FF2B5EF4-FFF2-40B4-BE49-F238E27FC236}">
                <a16:creationId xmlns:a16="http://schemas.microsoft.com/office/drawing/2014/main" id="{4E1C999B-D8D7-5845-A7FA-96BEB3335B11}"/>
              </a:ext>
            </a:extLst>
          </p:cNvPr>
          <p:cNvSpPr/>
          <p:nvPr/>
        </p:nvSpPr>
        <p:spPr>
          <a:xfrm rot="16200000">
            <a:off x="2848601" y="1919930"/>
            <a:ext cx="271118" cy="383244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2A4E4D-E58B-D34D-A3B5-612933CCB51E}"/>
              </a:ext>
            </a:extLst>
          </p:cNvPr>
          <p:cNvSpPr/>
          <p:nvPr/>
        </p:nvSpPr>
        <p:spPr>
          <a:xfrm>
            <a:off x="1067938" y="4040363"/>
            <a:ext cx="1130977" cy="6270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9CF1A9-6B21-DF4B-A44F-4B54F32852E3}"/>
              </a:ext>
            </a:extLst>
          </p:cNvPr>
          <p:cNvSpPr/>
          <p:nvPr/>
        </p:nvSpPr>
        <p:spPr>
          <a:xfrm>
            <a:off x="3329892" y="4040362"/>
            <a:ext cx="1570487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175122-30FC-7A45-8D77-F2C3464DD0AB}"/>
              </a:ext>
            </a:extLst>
          </p:cNvPr>
          <p:cNvSpPr txBox="1"/>
          <p:nvPr/>
        </p:nvSpPr>
        <p:spPr>
          <a:xfrm>
            <a:off x="2753816" y="30771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AEFB74A-AD9C-EF4B-9418-4E399714A45B}"/>
              </a:ext>
            </a:extLst>
          </p:cNvPr>
          <p:cNvSpPr/>
          <p:nvPr/>
        </p:nvSpPr>
        <p:spPr>
          <a:xfrm>
            <a:off x="2198915" y="4040363"/>
            <a:ext cx="1130977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Brace 35">
            <a:extLst>
              <a:ext uri="{FF2B5EF4-FFF2-40B4-BE49-F238E27FC236}">
                <a16:creationId xmlns:a16="http://schemas.microsoft.com/office/drawing/2014/main" id="{50609EC6-4624-6746-AC43-7487A04B6590}"/>
              </a:ext>
            </a:extLst>
          </p:cNvPr>
          <p:cNvSpPr/>
          <p:nvPr/>
        </p:nvSpPr>
        <p:spPr>
          <a:xfrm rot="5400000">
            <a:off x="1497868" y="4306101"/>
            <a:ext cx="271118" cy="113097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D781B0F4-061A-7E49-AB4A-62B531C46A1C}"/>
              </a:ext>
            </a:extLst>
          </p:cNvPr>
          <p:cNvSpPr/>
          <p:nvPr/>
        </p:nvSpPr>
        <p:spPr>
          <a:xfrm rot="5400000">
            <a:off x="2628845" y="4306101"/>
            <a:ext cx="271118" cy="113097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B67B11-BA70-654D-B625-E0022E84C3C7}"/>
              </a:ext>
            </a:extLst>
          </p:cNvPr>
          <p:cNvSpPr txBox="1"/>
          <p:nvPr/>
        </p:nvSpPr>
        <p:spPr>
          <a:xfrm>
            <a:off x="1411250" y="4863489"/>
            <a:ext cx="4443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Jo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029CF75-E408-354D-B7CA-0C0A8C2E3F62}"/>
              </a:ext>
            </a:extLst>
          </p:cNvPr>
          <p:cNvSpPr txBox="1"/>
          <p:nvPr/>
        </p:nvSpPr>
        <p:spPr>
          <a:xfrm>
            <a:off x="2429952" y="4863489"/>
            <a:ext cx="6689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Ron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F088446-17DE-1D42-98C3-D7155B93279C}"/>
              </a:ext>
            </a:extLst>
          </p:cNvPr>
          <p:cNvSpPr txBox="1"/>
          <p:nvPr/>
        </p:nvSpPr>
        <p:spPr>
          <a:xfrm>
            <a:off x="3945056" y="401742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/>
              <p:nvPr/>
            </p:nvSpPr>
            <p:spPr>
              <a:xfrm>
                <a:off x="7898202" y="4122601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8202" y="4122601"/>
                <a:ext cx="638316" cy="588110"/>
              </a:xfrm>
              <a:prstGeom prst="rect">
                <a:avLst/>
              </a:prstGeom>
              <a:blipFill>
                <a:blip r:embed="rId10"/>
                <a:stretch>
                  <a:fillRect r="-16000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/>
              <p:nvPr/>
            </p:nvSpPr>
            <p:spPr>
              <a:xfrm>
                <a:off x="7128128" y="4134354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128" y="4134354"/>
                <a:ext cx="862737" cy="588110"/>
              </a:xfrm>
              <a:prstGeom prst="rect">
                <a:avLst/>
              </a:prstGeom>
              <a:blipFill>
                <a:blip r:embed="rId11"/>
                <a:stretch>
                  <a:fillRect l="-11594" r="-8696" b="-2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5B3F06FF-D097-BB4D-A9BD-F06B9B34B267}"/>
              </a:ext>
            </a:extLst>
          </p:cNvPr>
          <p:cNvSpPr txBox="1"/>
          <p:nvPr/>
        </p:nvSpPr>
        <p:spPr>
          <a:xfrm>
            <a:off x="1469759" y="4035068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66E3E6-A21E-6A40-A411-E1E99DAC7BCB}"/>
              </a:ext>
            </a:extLst>
          </p:cNvPr>
          <p:cNvSpPr txBox="1"/>
          <p:nvPr/>
        </p:nvSpPr>
        <p:spPr>
          <a:xfrm>
            <a:off x="1456935" y="403506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BCCF19A-DE59-4A4F-BE1C-7BB54A73629F}"/>
              </a:ext>
            </a:extLst>
          </p:cNvPr>
          <p:cNvSpPr/>
          <p:nvPr/>
        </p:nvSpPr>
        <p:spPr>
          <a:xfrm>
            <a:off x="1066291" y="4040363"/>
            <a:ext cx="383408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4C368B3-4389-9E46-B0C8-937CE043491F}"/>
              </a:ext>
            </a:extLst>
          </p:cNvPr>
          <p:cNvSpPr txBox="1"/>
          <p:nvPr/>
        </p:nvSpPr>
        <p:spPr>
          <a:xfrm>
            <a:off x="2560376" y="403506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64C7A7-F743-404C-9C23-7F4CFF2E62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49619" y="-16554"/>
            <a:ext cx="9803218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FC7131-012B-411A-9853-0E50D5A6CD9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3944" y="913962"/>
            <a:ext cx="7620660" cy="199966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2A59E9C-AAB0-4F39-A547-BFCAC00EC0A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516" y="1798012"/>
            <a:ext cx="936328" cy="95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3" grpId="0" animBg="1"/>
      <p:bldP spid="24" grpId="0" animBg="1"/>
      <p:bldP spid="28" grpId="0" animBg="1"/>
      <p:bldP spid="35" grpId="0"/>
      <p:bldP spid="32" grpId="0" animBg="1"/>
      <p:bldP spid="36" grpId="0" animBg="1"/>
      <p:bldP spid="38" grpId="0" animBg="1"/>
      <p:bldP spid="40" grpId="0"/>
      <p:bldP spid="41" grpId="0"/>
      <p:bldP spid="44" grpId="0"/>
      <p:bldP spid="45" grpId="0"/>
      <p:bldP spid="46" grpId="0"/>
      <p:bldP spid="47" grpId="0"/>
      <p:bldP spid="47" grpId="1"/>
      <p:bldP spid="48" grpId="0"/>
      <p:bldP spid="49" grpId="0" animBg="1"/>
      <p:bldP spid="49" grpId="1" animBg="1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A05B446-EA75-F14B-A833-CC681016396C}"/>
              </a:ext>
            </a:extLst>
          </p:cNvPr>
          <p:cNvSpPr/>
          <p:nvPr/>
        </p:nvSpPr>
        <p:spPr>
          <a:xfrm>
            <a:off x="1049842" y="4070102"/>
            <a:ext cx="864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FB20188-C556-8348-B317-27591DC78B53}"/>
              </a:ext>
            </a:extLst>
          </p:cNvPr>
          <p:cNvSpPr/>
          <p:nvPr/>
        </p:nvSpPr>
        <p:spPr>
          <a:xfrm>
            <a:off x="1913842" y="4070102"/>
            <a:ext cx="864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F19C25-6D1E-1E45-9F8D-4ED644CD6294}"/>
              </a:ext>
            </a:extLst>
          </p:cNvPr>
          <p:cNvSpPr/>
          <p:nvPr/>
        </p:nvSpPr>
        <p:spPr>
          <a:xfrm>
            <a:off x="2777842" y="4070102"/>
            <a:ext cx="864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8154F4-CA3E-8F47-833C-FC593A381541}"/>
              </a:ext>
            </a:extLst>
          </p:cNvPr>
          <p:cNvSpPr/>
          <p:nvPr/>
        </p:nvSpPr>
        <p:spPr>
          <a:xfrm>
            <a:off x="3641842" y="4070102"/>
            <a:ext cx="864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97C26B6-72C9-F043-ADC7-EC1F1DB04231}"/>
              </a:ext>
            </a:extLst>
          </p:cNvPr>
          <p:cNvSpPr/>
          <p:nvPr/>
        </p:nvSpPr>
        <p:spPr>
          <a:xfrm>
            <a:off x="4505842" y="4066410"/>
            <a:ext cx="864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total length of the strip of paper is _____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8838997" y="6147255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45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8034440" y="3535085"/>
                <a:ext cx="108234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 cm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3535085"/>
                <a:ext cx="1082348" cy="588110"/>
              </a:xfrm>
              <a:prstGeom prst="rect">
                <a:avLst/>
              </a:prstGeom>
              <a:blipFill>
                <a:blip r:embed="rId7"/>
                <a:stretch>
                  <a:fillRect r="-689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6609408" y="3546838"/>
                <a:ext cx="146226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18 cm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408" y="3546838"/>
                <a:ext cx="1462260" cy="588110"/>
              </a:xfrm>
              <a:prstGeom prst="rect">
                <a:avLst/>
              </a:prstGeom>
              <a:blipFill>
                <a:blip r:embed="rId8"/>
                <a:stretch>
                  <a:fillRect l="-6034" r="-517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ight Brace 29">
            <a:extLst>
              <a:ext uri="{FF2B5EF4-FFF2-40B4-BE49-F238E27FC236}">
                <a16:creationId xmlns:a16="http://schemas.microsoft.com/office/drawing/2014/main" id="{EA5EAAB4-E148-0147-AA1F-ACDDDA8202FF}"/>
              </a:ext>
            </a:extLst>
          </p:cNvPr>
          <p:cNvSpPr/>
          <p:nvPr/>
        </p:nvSpPr>
        <p:spPr>
          <a:xfrm rot="16200000">
            <a:off x="3083331" y="1685199"/>
            <a:ext cx="271118" cy="430190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ED2417-DDCD-3A42-9AAC-9C21492A463A}"/>
              </a:ext>
            </a:extLst>
          </p:cNvPr>
          <p:cNvSpPr txBox="1"/>
          <p:nvPr/>
        </p:nvSpPr>
        <p:spPr>
          <a:xfrm>
            <a:off x="3046175" y="3119588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36" name="Right Brace 35">
            <a:extLst>
              <a:ext uri="{FF2B5EF4-FFF2-40B4-BE49-F238E27FC236}">
                <a16:creationId xmlns:a16="http://schemas.microsoft.com/office/drawing/2014/main" id="{89F9E373-4E52-3746-8722-AE77E3A8EEBE}"/>
              </a:ext>
            </a:extLst>
          </p:cNvPr>
          <p:cNvSpPr/>
          <p:nvPr/>
        </p:nvSpPr>
        <p:spPr>
          <a:xfrm rot="5400000">
            <a:off x="1778283" y="4088569"/>
            <a:ext cx="271118" cy="172800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EF076D7-52DE-6B4D-8962-76AA9FF3C80C}"/>
              </a:ext>
            </a:extLst>
          </p:cNvPr>
          <p:cNvSpPr txBox="1"/>
          <p:nvPr/>
        </p:nvSpPr>
        <p:spPr>
          <a:xfrm>
            <a:off x="1444001" y="4938055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846E06-388C-7B42-A312-BA139C7B07AD}"/>
              </a:ext>
            </a:extLst>
          </p:cNvPr>
          <p:cNvSpPr/>
          <p:nvPr/>
        </p:nvSpPr>
        <p:spPr>
          <a:xfrm>
            <a:off x="1049842" y="4064859"/>
            <a:ext cx="432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74471BB-D20F-6142-8311-E8D35EC8DBE9}"/>
              </a:ext>
            </a:extLst>
          </p:cNvPr>
          <p:cNvSpPr txBox="1"/>
          <p:nvPr/>
        </p:nvSpPr>
        <p:spPr>
          <a:xfrm>
            <a:off x="2777842" y="3131638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45 cm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E26EB13-B34B-B34E-9B5A-A641C759CAA9}"/>
              </a:ext>
            </a:extLst>
          </p:cNvPr>
          <p:cNvSpPr txBox="1"/>
          <p:nvPr/>
        </p:nvSpPr>
        <p:spPr>
          <a:xfrm>
            <a:off x="1112504" y="4058044"/>
            <a:ext cx="7841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 cm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948B7AA-D061-AF40-8EA3-9F9CE4EDC283}"/>
              </a:ext>
            </a:extLst>
          </p:cNvPr>
          <p:cNvSpPr txBox="1"/>
          <p:nvPr/>
        </p:nvSpPr>
        <p:spPr>
          <a:xfrm>
            <a:off x="1981425" y="4058044"/>
            <a:ext cx="7841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 cm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D7DAB1C-B11A-3643-809A-00A6A8657B9B}"/>
              </a:ext>
            </a:extLst>
          </p:cNvPr>
          <p:cNvSpPr txBox="1"/>
          <p:nvPr/>
        </p:nvSpPr>
        <p:spPr>
          <a:xfrm>
            <a:off x="2826283" y="4058044"/>
            <a:ext cx="7841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 cm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6E8581-D246-3E41-A922-6A93AA289145}"/>
              </a:ext>
            </a:extLst>
          </p:cNvPr>
          <p:cNvSpPr txBox="1"/>
          <p:nvPr/>
        </p:nvSpPr>
        <p:spPr>
          <a:xfrm>
            <a:off x="3687183" y="4058044"/>
            <a:ext cx="7841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 cm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467A1E-3B10-3E43-84D6-663F583F0AE4}"/>
              </a:ext>
            </a:extLst>
          </p:cNvPr>
          <p:cNvSpPr txBox="1"/>
          <p:nvPr/>
        </p:nvSpPr>
        <p:spPr>
          <a:xfrm>
            <a:off x="4548083" y="4058044"/>
            <a:ext cx="7841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 cm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/>
              <p:nvPr/>
            </p:nvSpPr>
            <p:spPr>
              <a:xfrm>
                <a:off x="8034440" y="4223688"/>
                <a:ext cx="123783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45 cm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4223688"/>
                <a:ext cx="1237839" cy="588110"/>
              </a:xfrm>
              <a:prstGeom prst="rect">
                <a:avLst/>
              </a:prstGeom>
              <a:blipFill>
                <a:blip r:embed="rId10"/>
                <a:stretch>
                  <a:fillRect r="-606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/>
              <p:nvPr/>
            </p:nvSpPr>
            <p:spPr>
              <a:xfrm>
                <a:off x="6761808" y="4235441"/>
                <a:ext cx="129715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 cm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808" y="4235441"/>
                <a:ext cx="1297150" cy="588110"/>
              </a:xfrm>
              <a:prstGeom prst="rect">
                <a:avLst/>
              </a:prstGeom>
              <a:blipFill>
                <a:blip r:embed="rId11"/>
                <a:stretch>
                  <a:fillRect l="-6796" r="-679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>
            <a:extLst>
              <a:ext uri="{FF2B5EF4-FFF2-40B4-BE49-F238E27FC236}">
                <a16:creationId xmlns:a16="http://schemas.microsoft.com/office/drawing/2014/main" id="{1F0CFD72-8160-4AE1-9C7A-3A3A1B1198A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49619" y="-16554"/>
            <a:ext cx="9803218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9207C0-5222-4916-A35B-B23187AF601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0761" y="954147"/>
            <a:ext cx="6340390" cy="14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3" grpId="0" animBg="1"/>
      <p:bldP spid="57" grpId="0"/>
      <p:bldP spid="71" grpId="0"/>
      <p:bldP spid="63" grpId="0"/>
      <p:bldP spid="64" grpId="0"/>
      <p:bldP spid="30" grpId="0" animBg="1"/>
      <p:bldP spid="34" grpId="0"/>
      <p:bldP spid="34" grpId="1"/>
      <p:bldP spid="36" grpId="0" animBg="1"/>
      <p:bldP spid="39" grpId="0"/>
      <p:bldP spid="45" grpId="0" animBg="1"/>
      <p:bldP spid="45" grpId="1" animBg="1"/>
      <p:bldP spid="55" grpId="0"/>
      <p:bldP spid="61" grpId="0"/>
      <p:bldP spid="62" grpId="0"/>
      <p:bldP spid="65" grpId="0"/>
      <p:bldP spid="66" grpId="0"/>
      <p:bldP spid="67" grpId="0"/>
      <p:bldP spid="68" grpId="0"/>
      <p:bldP spid="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Claire is ______ tall.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8138415" y="6145612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139 cm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214884" y="3535085"/>
                <a:ext cx="139333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151 cm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3535085"/>
                <a:ext cx="1393330" cy="588110"/>
              </a:xfrm>
              <a:prstGeom prst="rect">
                <a:avLst/>
              </a:prstGeom>
              <a:blipFill>
                <a:blip r:embed="rId7"/>
                <a:stretch>
                  <a:fillRect r="-636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6114784" y="3546838"/>
                <a:ext cx="221727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180 cm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29 cm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784" y="3546838"/>
                <a:ext cx="2217274" cy="588110"/>
              </a:xfrm>
              <a:prstGeom prst="rect">
                <a:avLst/>
              </a:prstGeom>
              <a:blipFill>
                <a:blip r:embed="rId8"/>
                <a:stretch>
                  <a:fillRect l="-4545" r="-284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64">
            <a:extLst>
              <a:ext uri="{FF2B5EF4-FFF2-40B4-BE49-F238E27FC236}">
                <a16:creationId xmlns:a16="http://schemas.microsoft.com/office/drawing/2014/main" id="{1D3D1E92-A492-4545-9204-50ED1529B4CF}"/>
              </a:ext>
            </a:extLst>
          </p:cNvPr>
          <p:cNvSpPr/>
          <p:nvPr/>
        </p:nvSpPr>
        <p:spPr>
          <a:xfrm>
            <a:off x="1359835" y="3393759"/>
            <a:ext cx="306527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/>
              <p:nvPr/>
            </p:nvSpPr>
            <p:spPr>
              <a:xfrm>
                <a:off x="8278220" y="4255405"/>
                <a:ext cx="139333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139 cm</a:t>
                </a:r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8220" y="4255405"/>
                <a:ext cx="1393330" cy="588110"/>
              </a:xfrm>
              <a:prstGeom prst="rect">
                <a:avLst/>
              </a:prstGeom>
              <a:blipFill>
                <a:blip r:embed="rId9"/>
                <a:stretch>
                  <a:fillRect r="-540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/>
              <p:nvPr/>
            </p:nvSpPr>
            <p:spPr>
              <a:xfrm>
                <a:off x="6134405" y="4259219"/>
                <a:ext cx="221727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151 cm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 cm</a:t>
                </a: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4405" y="4259219"/>
                <a:ext cx="2217274" cy="588110"/>
              </a:xfrm>
              <a:prstGeom prst="rect">
                <a:avLst/>
              </a:prstGeom>
              <a:blipFill>
                <a:blip r:embed="rId10"/>
                <a:stretch>
                  <a:fillRect l="-3977" r="-3409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>
            <a:extLst>
              <a:ext uri="{FF2B5EF4-FFF2-40B4-BE49-F238E27FC236}">
                <a16:creationId xmlns:a16="http://schemas.microsoft.com/office/drawing/2014/main" id="{2067D1C4-F103-9E4D-AD69-F3C2EF9B9482}"/>
              </a:ext>
            </a:extLst>
          </p:cNvPr>
          <p:cNvSpPr txBox="1"/>
          <p:nvPr/>
        </p:nvSpPr>
        <p:spPr>
          <a:xfrm>
            <a:off x="536076" y="3327137"/>
            <a:ext cx="82586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Andy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1D608E-A868-1140-9B7D-E8DE36EF6AF1}"/>
              </a:ext>
            </a:extLst>
          </p:cNvPr>
          <p:cNvSpPr txBox="1"/>
          <p:nvPr/>
        </p:nvSpPr>
        <p:spPr>
          <a:xfrm>
            <a:off x="2338828" y="3369350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180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CC6AB07-2891-6443-8C91-285B2665AB07}"/>
              </a:ext>
            </a:extLst>
          </p:cNvPr>
          <p:cNvCxnSpPr>
            <a:cxnSpLocks/>
          </p:cNvCxnSpPr>
          <p:nvPr/>
        </p:nvCxnSpPr>
        <p:spPr>
          <a:xfrm>
            <a:off x="1356188" y="3276600"/>
            <a:ext cx="0" cy="272024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0F54653-EFE0-FA49-85E1-AF1B1B60E970}"/>
              </a:ext>
            </a:extLst>
          </p:cNvPr>
          <p:cNvSpPr txBox="1"/>
          <p:nvPr/>
        </p:nvSpPr>
        <p:spPr>
          <a:xfrm>
            <a:off x="741260" y="4237528"/>
            <a:ext cx="62068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Baz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BADF3B7-445A-394D-A608-B2B59A03B5B5}"/>
              </a:ext>
            </a:extLst>
          </p:cNvPr>
          <p:cNvSpPr/>
          <p:nvPr/>
        </p:nvSpPr>
        <p:spPr>
          <a:xfrm>
            <a:off x="1359836" y="5244475"/>
            <a:ext cx="152913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45B5F7-9AE0-0142-A476-AF435F95774D}"/>
              </a:ext>
            </a:extLst>
          </p:cNvPr>
          <p:cNvSpPr txBox="1"/>
          <p:nvPr/>
        </p:nvSpPr>
        <p:spPr>
          <a:xfrm>
            <a:off x="467980" y="5147919"/>
            <a:ext cx="89396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Claire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F223DC5-4E56-4A44-A23D-EECCBCB00B1D}"/>
              </a:ext>
            </a:extLst>
          </p:cNvPr>
          <p:cNvSpPr/>
          <p:nvPr/>
        </p:nvSpPr>
        <p:spPr>
          <a:xfrm>
            <a:off x="1359835" y="4334502"/>
            <a:ext cx="199692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AF7F84-94DB-CA49-87A8-8A7C3D635EC2}"/>
              </a:ext>
            </a:extLst>
          </p:cNvPr>
          <p:cNvSpPr txBox="1"/>
          <p:nvPr/>
        </p:nvSpPr>
        <p:spPr>
          <a:xfrm>
            <a:off x="1878579" y="4301080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151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37C0D44-14E4-5B45-ADC1-8F36BB1B35B2}"/>
              </a:ext>
            </a:extLst>
          </p:cNvPr>
          <p:cNvSpPr txBox="1"/>
          <p:nvPr/>
        </p:nvSpPr>
        <p:spPr>
          <a:xfrm>
            <a:off x="1969008" y="5204617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68884EF-5E81-BB47-8CED-7AE9BC75F463}"/>
              </a:ext>
            </a:extLst>
          </p:cNvPr>
          <p:cNvCxnSpPr>
            <a:cxnSpLocks/>
          </p:cNvCxnSpPr>
          <p:nvPr/>
        </p:nvCxnSpPr>
        <p:spPr>
          <a:xfrm flipH="1">
            <a:off x="3356756" y="4658495"/>
            <a:ext cx="1068350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420151EA-897F-E34B-8D3E-853CC99B36DB}"/>
              </a:ext>
            </a:extLst>
          </p:cNvPr>
          <p:cNvSpPr txBox="1"/>
          <p:nvPr/>
        </p:nvSpPr>
        <p:spPr>
          <a:xfrm>
            <a:off x="3496141" y="4071117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29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575BABD-9125-E540-A1C5-E9F9CC01FED9}"/>
              </a:ext>
            </a:extLst>
          </p:cNvPr>
          <p:cNvCxnSpPr>
            <a:cxnSpLocks/>
          </p:cNvCxnSpPr>
          <p:nvPr/>
        </p:nvCxnSpPr>
        <p:spPr>
          <a:xfrm flipH="1">
            <a:off x="2909874" y="5634075"/>
            <a:ext cx="524126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E7B7B00-A6BE-534A-B606-F196EEFA5FC7}"/>
              </a:ext>
            </a:extLst>
          </p:cNvPr>
          <p:cNvSpPr txBox="1"/>
          <p:nvPr/>
        </p:nvSpPr>
        <p:spPr>
          <a:xfrm>
            <a:off x="2837682" y="5025640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70A2291-DA54-7E4E-A41A-D76831A7A450}"/>
              </a:ext>
            </a:extLst>
          </p:cNvPr>
          <p:cNvSpPr txBox="1"/>
          <p:nvPr/>
        </p:nvSpPr>
        <p:spPr>
          <a:xfrm>
            <a:off x="1611286" y="5228799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139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D493CB8-54FA-45C4-A850-E4018BB5DE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49619" y="-16554"/>
            <a:ext cx="9803218" cy="8961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31187D-572D-461D-ADC1-11CBBBA64E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1905" y="922768"/>
            <a:ext cx="4054191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54" grpId="0"/>
      <p:bldP spid="56" grpId="0"/>
      <p:bldP spid="65" grpId="0" animBg="1"/>
      <p:bldP spid="92" grpId="0"/>
      <p:bldP spid="93" grpId="0"/>
      <p:bldP spid="98" grpId="0"/>
      <p:bldP spid="38" grpId="0"/>
      <p:bldP spid="30" grpId="0"/>
      <p:bldP spid="41" grpId="0" animBg="1"/>
      <p:bldP spid="33" grpId="0"/>
      <p:bldP spid="36" grpId="0" animBg="1"/>
      <p:bldP spid="39" grpId="0"/>
      <p:bldP spid="60" grpId="0"/>
      <p:bldP spid="60" grpId="1"/>
      <p:bldP spid="52" grpId="0"/>
      <p:bldP spid="40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Amy gave Ben ____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9044826" y="614164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£70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6708159" y="3649437"/>
                <a:ext cx="1640193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£118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£74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159" y="3649437"/>
                <a:ext cx="1640193" cy="588110"/>
              </a:xfrm>
              <a:prstGeom prst="rect">
                <a:avLst/>
              </a:prstGeom>
              <a:blipFill>
                <a:blip r:embed="rId7"/>
                <a:stretch>
                  <a:fillRect l="-6154" r="-461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253911" y="3642860"/>
                <a:ext cx="110479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£192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11" y="3642860"/>
                <a:ext cx="1104790" cy="588110"/>
              </a:xfrm>
              <a:prstGeom prst="rect">
                <a:avLst/>
              </a:prstGeom>
              <a:blipFill>
                <a:blip r:embed="rId8"/>
                <a:stretch>
                  <a:fillRect r="-795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/>
              <p:nvPr/>
            </p:nvSpPr>
            <p:spPr>
              <a:xfrm>
                <a:off x="7084515" y="4340244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£192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4515" y="4340244"/>
                <a:ext cx="1329210" cy="588110"/>
              </a:xfrm>
              <a:prstGeom prst="rect">
                <a:avLst/>
              </a:prstGeom>
              <a:blipFill>
                <a:blip r:embed="rId9"/>
                <a:stretch>
                  <a:fillRect l="-6604" r="-660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/>
              <p:nvPr/>
            </p:nvSpPr>
            <p:spPr>
              <a:xfrm>
                <a:off x="8263398" y="4331855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£48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331855"/>
                <a:ext cx="949299" cy="588110"/>
              </a:xfrm>
              <a:prstGeom prst="rect">
                <a:avLst/>
              </a:prstGeom>
              <a:blipFill>
                <a:blip r:embed="rId10"/>
                <a:stretch>
                  <a:fillRect r="-789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89ACC225-01B5-3F48-BDAC-490499350DAC}"/>
              </a:ext>
            </a:extLst>
          </p:cNvPr>
          <p:cNvSpPr txBox="1"/>
          <p:nvPr/>
        </p:nvSpPr>
        <p:spPr>
          <a:xfrm>
            <a:off x="2470960" y="3247748"/>
            <a:ext cx="70403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£118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CA9A659-3323-D140-A94A-6A6AC31F40DD}"/>
              </a:ext>
            </a:extLst>
          </p:cNvPr>
          <p:cNvCxnSpPr>
            <a:cxnSpLocks/>
          </p:cNvCxnSpPr>
          <p:nvPr/>
        </p:nvCxnSpPr>
        <p:spPr>
          <a:xfrm>
            <a:off x="1356188" y="3598897"/>
            <a:ext cx="0" cy="2117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402764E-DBA4-6443-B204-96216733E2EA}"/>
              </a:ext>
            </a:extLst>
          </p:cNvPr>
          <p:cNvSpPr txBox="1"/>
          <p:nvPr/>
        </p:nvSpPr>
        <p:spPr>
          <a:xfrm>
            <a:off x="659910" y="3909909"/>
            <a:ext cx="649601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Amy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8B81DAF-1113-6749-A0BD-D522342AA2B4}"/>
              </a:ext>
            </a:extLst>
          </p:cNvPr>
          <p:cNvSpPr txBox="1"/>
          <p:nvPr/>
        </p:nvSpPr>
        <p:spPr>
          <a:xfrm>
            <a:off x="705899" y="4902487"/>
            <a:ext cx="58702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Ben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Right Brace 80">
            <a:extLst>
              <a:ext uri="{FF2B5EF4-FFF2-40B4-BE49-F238E27FC236}">
                <a16:creationId xmlns:a16="http://schemas.microsoft.com/office/drawing/2014/main" id="{D0AD51EC-ECAA-774C-8B58-E3FCA3838BF0}"/>
              </a:ext>
            </a:extLst>
          </p:cNvPr>
          <p:cNvSpPr/>
          <p:nvPr/>
        </p:nvSpPr>
        <p:spPr>
          <a:xfrm rot="16200000">
            <a:off x="2714030" y="2435488"/>
            <a:ext cx="143407" cy="282317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758A4B77-0107-7E49-8BF7-8A1975A0031C}"/>
              </a:ext>
            </a:extLst>
          </p:cNvPr>
          <p:cNvSpPr/>
          <p:nvPr/>
        </p:nvSpPr>
        <p:spPr>
          <a:xfrm>
            <a:off x="1351572" y="3952578"/>
            <a:ext cx="2845752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6FCC857-83FC-564D-A7D3-95F2FBCC184C}"/>
              </a:ext>
            </a:extLst>
          </p:cNvPr>
          <p:cNvSpPr txBox="1"/>
          <p:nvPr/>
        </p:nvSpPr>
        <p:spPr>
          <a:xfrm>
            <a:off x="1984043" y="5613363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£74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4556256-115B-0548-84FB-8C1FFB27B825}"/>
              </a:ext>
            </a:extLst>
          </p:cNvPr>
          <p:cNvSpPr/>
          <p:nvPr/>
        </p:nvSpPr>
        <p:spPr>
          <a:xfrm>
            <a:off x="1360930" y="4973835"/>
            <a:ext cx="108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F534641-02FE-CC44-A300-A86F4FFFA95E}"/>
              </a:ext>
            </a:extLst>
          </p:cNvPr>
          <p:cNvSpPr/>
          <p:nvPr/>
        </p:nvSpPr>
        <p:spPr>
          <a:xfrm>
            <a:off x="2440930" y="4973835"/>
            <a:ext cx="108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F77C792-0C26-C142-911D-23BE66EF2DE1}"/>
              </a:ext>
            </a:extLst>
          </p:cNvPr>
          <p:cNvSpPr/>
          <p:nvPr/>
        </p:nvSpPr>
        <p:spPr>
          <a:xfrm>
            <a:off x="3520930" y="4973835"/>
            <a:ext cx="108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ED53C54-D4D4-E94F-BF89-13F36BF622A3}"/>
              </a:ext>
            </a:extLst>
          </p:cNvPr>
          <p:cNvSpPr/>
          <p:nvPr/>
        </p:nvSpPr>
        <p:spPr>
          <a:xfrm>
            <a:off x="1356188" y="3950903"/>
            <a:ext cx="108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C975E35-DB65-E648-ADD8-E7C2D8535116}"/>
              </a:ext>
            </a:extLst>
          </p:cNvPr>
          <p:cNvSpPr/>
          <p:nvPr/>
        </p:nvSpPr>
        <p:spPr>
          <a:xfrm>
            <a:off x="1360930" y="4974801"/>
            <a:ext cx="181407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5" name="Right Brace 84">
            <a:extLst>
              <a:ext uri="{FF2B5EF4-FFF2-40B4-BE49-F238E27FC236}">
                <a16:creationId xmlns:a16="http://schemas.microsoft.com/office/drawing/2014/main" id="{C34BBCC7-7380-1346-BF2D-603BDCBE1C20}"/>
              </a:ext>
            </a:extLst>
          </p:cNvPr>
          <p:cNvSpPr/>
          <p:nvPr/>
        </p:nvSpPr>
        <p:spPr>
          <a:xfrm rot="5400000">
            <a:off x="2197225" y="4715852"/>
            <a:ext cx="143407" cy="181214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B0FAEE6-2119-0646-AFA5-AD99E4A07A29}"/>
              </a:ext>
            </a:extLst>
          </p:cNvPr>
          <p:cNvSpPr/>
          <p:nvPr/>
        </p:nvSpPr>
        <p:spPr>
          <a:xfrm>
            <a:off x="2440558" y="3950903"/>
            <a:ext cx="1756770" cy="540000"/>
          </a:xfrm>
          <a:prstGeom prst="rect">
            <a:avLst/>
          </a:prstGeom>
          <a:pattFill prst="wdUpDiag">
            <a:fgClr>
              <a:schemeClr val="tx2">
                <a:lumMod val="40000"/>
                <a:lumOff val="60000"/>
              </a:schemeClr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474857C-445F-6D4F-8697-FDDE0E8699A0}"/>
              </a:ext>
            </a:extLst>
          </p:cNvPr>
          <p:cNvSpPr txBox="1"/>
          <p:nvPr/>
        </p:nvSpPr>
        <p:spPr>
          <a:xfrm>
            <a:off x="3215537" y="3918176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Right Brace 86">
            <a:extLst>
              <a:ext uri="{FF2B5EF4-FFF2-40B4-BE49-F238E27FC236}">
                <a16:creationId xmlns:a16="http://schemas.microsoft.com/office/drawing/2014/main" id="{E34E230B-4ADF-EC48-8756-30F540FE161B}"/>
              </a:ext>
            </a:extLst>
          </p:cNvPr>
          <p:cNvSpPr/>
          <p:nvPr/>
        </p:nvSpPr>
        <p:spPr>
          <a:xfrm>
            <a:off x="4826470" y="3952578"/>
            <a:ext cx="143407" cy="156125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221FC37-9A10-954F-9488-7E1B8C1D4391}"/>
              </a:ext>
            </a:extLst>
          </p:cNvPr>
          <p:cNvSpPr txBox="1"/>
          <p:nvPr/>
        </p:nvSpPr>
        <p:spPr>
          <a:xfrm>
            <a:off x="5014791" y="4448956"/>
            <a:ext cx="70403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£192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C7DE1-4587-C14D-A55D-5641011CEC47}"/>
              </a:ext>
            </a:extLst>
          </p:cNvPr>
          <p:cNvSpPr txBox="1"/>
          <p:nvPr/>
        </p:nvSpPr>
        <p:spPr>
          <a:xfrm>
            <a:off x="1587670" y="3928552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£48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4399350-7283-0E48-BD26-6148F518D23C}"/>
              </a:ext>
            </a:extLst>
          </p:cNvPr>
          <p:cNvSpPr txBox="1"/>
          <p:nvPr/>
        </p:nvSpPr>
        <p:spPr>
          <a:xfrm>
            <a:off x="1609090" y="4951389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£48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C44FC3C-B47E-364E-92F9-17F4532D998E}"/>
              </a:ext>
            </a:extLst>
          </p:cNvPr>
          <p:cNvSpPr txBox="1"/>
          <p:nvPr/>
        </p:nvSpPr>
        <p:spPr>
          <a:xfrm>
            <a:off x="2729626" y="495557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£48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1E18E89-86DF-9645-9E89-E4BF4585CE7B}"/>
              </a:ext>
            </a:extLst>
          </p:cNvPr>
          <p:cNvSpPr txBox="1"/>
          <p:nvPr/>
        </p:nvSpPr>
        <p:spPr>
          <a:xfrm>
            <a:off x="3815091" y="4935569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£48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48237DF-21D4-C74D-BDDC-C926C62FCC3B}"/>
              </a:ext>
            </a:extLst>
          </p:cNvPr>
          <p:cNvSpPr txBox="1"/>
          <p:nvPr/>
        </p:nvSpPr>
        <p:spPr>
          <a:xfrm>
            <a:off x="3031845" y="392993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£70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47637671-A01B-F549-A7B0-D885BC789CAC}"/>
                  </a:ext>
                </a:extLst>
              </p:cNvPr>
              <p:cNvSpPr txBox="1"/>
              <p:nvPr/>
            </p:nvSpPr>
            <p:spPr>
              <a:xfrm>
                <a:off x="6723047" y="4981691"/>
                <a:ext cx="1640193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£118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£48</a:t>
                </a: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47637671-A01B-F549-A7B0-D885BC789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3047" y="4981691"/>
                <a:ext cx="1640193" cy="588110"/>
              </a:xfrm>
              <a:prstGeom prst="rect">
                <a:avLst/>
              </a:prstGeom>
              <a:blipFill>
                <a:blip r:embed="rId12"/>
                <a:stretch>
                  <a:fillRect l="-6154" r="-461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DE58AF55-0794-3240-B5EC-ACC229764A46}"/>
                  </a:ext>
                </a:extLst>
              </p:cNvPr>
              <p:cNvSpPr txBox="1"/>
              <p:nvPr/>
            </p:nvSpPr>
            <p:spPr>
              <a:xfrm>
                <a:off x="8268799" y="4975114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£70</a:t>
                </a:r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DE58AF55-0794-3240-B5EC-ACC229764A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8799" y="4975114"/>
                <a:ext cx="949299" cy="588110"/>
              </a:xfrm>
              <a:prstGeom prst="rect">
                <a:avLst/>
              </a:prstGeom>
              <a:blipFill>
                <a:blip r:embed="rId13"/>
                <a:stretch>
                  <a:fillRect r="-921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>
            <a:extLst>
              <a:ext uri="{FF2B5EF4-FFF2-40B4-BE49-F238E27FC236}">
                <a16:creationId xmlns:a16="http://schemas.microsoft.com/office/drawing/2014/main" id="{1E1DBB77-CB95-45D8-A6DD-BF63747DDB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49619" y="-16554"/>
            <a:ext cx="9803218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DD6C7C-6AAE-4A5F-A51C-51724E01B19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6574" y="944109"/>
            <a:ext cx="6498899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6" grpId="0"/>
      <p:bldP spid="97" grpId="0"/>
      <p:bldP spid="98" grpId="0"/>
      <p:bldP spid="99" grpId="0"/>
      <p:bldP spid="62" grpId="0"/>
      <p:bldP spid="48" grpId="0"/>
      <p:bldP spid="49" grpId="0"/>
      <p:bldP spid="81" grpId="0" animBg="1"/>
      <p:bldP spid="168" grpId="0" animBg="1"/>
      <p:bldP spid="168" grpId="1" animBg="1"/>
      <p:bldP spid="169" grpId="0"/>
      <p:bldP spid="169" grpId="1"/>
      <p:bldP spid="78" grpId="0" animBg="1"/>
      <p:bldP spid="79" grpId="0" animBg="1"/>
      <p:bldP spid="80" grpId="0" animBg="1"/>
      <p:bldP spid="82" grpId="0" animBg="1"/>
      <p:bldP spid="84" grpId="0" animBg="1"/>
      <p:bldP spid="84" grpId="1" animBg="1"/>
      <p:bldP spid="85" grpId="0" animBg="1"/>
      <p:bldP spid="85" grpId="1" animBg="1"/>
      <p:bldP spid="86" grpId="0" animBg="1"/>
      <p:bldP spid="90" grpId="0"/>
      <p:bldP spid="90" grpId="1"/>
      <p:bldP spid="87" grpId="0" animBg="1"/>
      <p:bldP spid="88" grpId="0"/>
      <p:bldP spid="89" grpId="0"/>
      <p:bldP spid="91" grpId="0"/>
      <p:bldP spid="92" grpId="0"/>
      <p:bldP spid="93" grpId="0"/>
      <p:bldP spid="94" grpId="0"/>
      <p:bldP spid="95" grpId="0"/>
      <p:bldP spid="10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10789</TotalTime>
  <Words>152</Words>
  <Application>Microsoft Office PowerPoint</Application>
  <PresentationFormat>A4 Paper (210x297 mm)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85</cp:revision>
  <dcterms:created xsi:type="dcterms:W3CDTF">2019-10-25T20:21:02Z</dcterms:created>
  <dcterms:modified xsi:type="dcterms:W3CDTF">2021-11-21T16:50:36Z</dcterms:modified>
</cp:coreProperties>
</file>