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7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80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5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11.png"/><Relationship Id="rId3" Type="http://schemas.openxmlformats.org/officeDocument/2006/relationships/image" Target="../media/image2.tiff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10.png"/><Relationship Id="rId2" Type="http://schemas.openxmlformats.org/officeDocument/2006/relationships/image" Target="../media/image6.tif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3.tiff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3" Type="http://schemas.openxmlformats.org/officeDocument/2006/relationships/image" Target="../media/image2.tiff"/><Relationship Id="rId7" Type="http://schemas.openxmlformats.org/officeDocument/2006/relationships/image" Target="../media/image24.png"/><Relationship Id="rId12" Type="http://schemas.openxmlformats.org/officeDocument/2006/relationships/image" Target="../media/image4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8.png"/><Relationship Id="rId10" Type="http://schemas.openxmlformats.org/officeDocument/2006/relationships/image" Target="../media/image27.png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tiff"/><Relationship Id="rId7" Type="http://schemas.openxmlformats.org/officeDocument/2006/relationships/image" Target="../media/image26.png"/><Relationship Id="rId12" Type="http://schemas.openxmlformats.org/officeDocument/2006/relationships/image" Target="../media/image32.pn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4.png"/><Relationship Id="rId5" Type="http://schemas.openxmlformats.org/officeDocument/2006/relationships/image" Target="../media/image22.png"/><Relationship Id="rId10" Type="http://schemas.openxmlformats.org/officeDocument/2006/relationships/image" Target="../media/image31.png"/><Relationship Id="rId4" Type="http://schemas.openxmlformats.org/officeDocument/2006/relationships/image" Target="../media/image3.tiff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mass of a bag of sugar is ___ kg.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8944923" y="6167015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/>
              <p:nvPr/>
            </p:nvSpPr>
            <p:spPr>
              <a:xfrm>
                <a:off x="8096251" y="3535085"/>
                <a:ext cx="114646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10 kg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4C38DB-6598-7248-807B-F3D064AE2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6251" y="3535085"/>
                <a:ext cx="1146468" cy="588110"/>
              </a:xfrm>
              <a:prstGeom prst="rect">
                <a:avLst/>
              </a:prstGeom>
              <a:blipFill>
                <a:blip r:embed="rId7"/>
                <a:stretch>
                  <a:fillRect r="-769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/>
              <p:nvPr/>
            </p:nvSpPr>
            <p:spPr>
              <a:xfrm>
                <a:off x="6673346" y="3546838"/>
                <a:ext cx="1568058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 kg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 kg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F6B2EB-F074-CA43-B6A8-105A6F0C7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3346" y="3546838"/>
                <a:ext cx="1568058" cy="588110"/>
              </a:xfrm>
              <a:prstGeom prst="rect">
                <a:avLst/>
              </a:prstGeom>
              <a:blipFill>
                <a:blip r:embed="rId8"/>
                <a:stretch>
                  <a:fillRect l="-6452" r="-564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A3ECB3-9C7D-0A48-A187-939F214492F8}"/>
                  </a:ext>
                </a:extLst>
              </p:cNvPr>
              <p:cNvSpPr txBox="1"/>
              <p:nvPr/>
            </p:nvSpPr>
            <p:spPr>
              <a:xfrm>
                <a:off x="8124025" y="4122601"/>
                <a:ext cx="99097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 kg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A3ECB3-9C7D-0A48-A187-939F21449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4025" y="4122601"/>
                <a:ext cx="990977" cy="588110"/>
              </a:xfrm>
              <a:prstGeom prst="rect">
                <a:avLst/>
              </a:prstGeom>
              <a:blipFill>
                <a:blip r:embed="rId9"/>
                <a:stretch>
                  <a:fillRect r="-8861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EBDE54-C401-9648-A558-228C7862D4AE}"/>
                  </a:ext>
                </a:extLst>
              </p:cNvPr>
              <p:cNvSpPr txBox="1"/>
              <p:nvPr/>
            </p:nvSpPr>
            <p:spPr>
              <a:xfrm>
                <a:off x="6384578" y="4125104"/>
                <a:ext cx="187904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13 kg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10 kg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EBDE54-C401-9648-A558-228C7862D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4578" y="4125104"/>
                <a:ext cx="1879041" cy="588110"/>
              </a:xfrm>
              <a:prstGeom prst="rect">
                <a:avLst/>
              </a:prstGeom>
              <a:blipFill>
                <a:blip r:embed="rId10"/>
                <a:stretch>
                  <a:fillRect l="-4698" r="-4027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>
            <a:extLst>
              <a:ext uri="{FF2B5EF4-FFF2-40B4-BE49-F238E27FC236}">
                <a16:creationId xmlns:a16="http://schemas.microsoft.com/office/drawing/2014/main" id="{ED1746B6-AD85-DF49-B435-FBE56624AB80}"/>
              </a:ext>
            </a:extLst>
          </p:cNvPr>
          <p:cNvSpPr/>
          <p:nvPr/>
        </p:nvSpPr>
        <p:spPr>
          <a:xfrm>
            <a:off x="876993" y="4416067"/>
            <a:ext cx="1407093" cy="627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AB431BC-3695-AF4B-AC14-E806258E926B}"/>
              </a:ext>
            </a:extLst>
          </p:cNvPr>
          <p:cNvSpPr txBox="1"/>
          <p:nvPr/>
        </p:nvSpPr>
        <p:spPr>
          <a:xfrm>
            <a:off x="2376027" y="3652889"/>
            <a:ext cx="84830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13 kg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6AF3FCE2-8DBB-B648-8E42-B70D9D73C987}"/>
              </a:ext>
            </a:extLst>
          </p:cNvPr>
          <p:cNvSpPr/>
          <p:nvPr/>
        </p:nvSpPr>
        <p:spPr>
          <a:xfrm rot="16200000">
            <a:off x="2728479" y="2408841"/>
            <a:ext cx="143407" cy="382250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4BC707F-AC81-0D47-AE2D-9889DC2CC565}"/>
              </a:ext>
            </a:extLst>
          </p:cNvPr>
          <p:cNvSpPr/>
          <p:nvPr/>
        </p:nvSpPr>
        <p:spPr>
          <a:xfrm>
            <a:off x="2284086" y="4416067"/>
            <a:ext cx="1407093" cy="627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0E20F2-D6F5-4046-88C7-9FE3B187A084}"/>
              </a:ext>
            </a:extLst>
          </p:cNvPr>
          <p:cNvSpPr/>
          <p:nvPr/>
        </p:nvSpPr>
        <p:spPr>
          <a:xfrm>
            <a:off x="3683223" y="4416067"/>
            <a:ext cx="1028211" cy="6270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98C5DC4-4727-0E4F-B5A9-C99D5090387B}"/>
              </a:ext>
            </a:extLst>
          </p:cNvPr>
          <p:cNvSpPr txBox="1"/>
          <p:nvPr/>
        </p:nvSpPr>
        <p:spPr>
          <a:xfrm>
            <a:off x="1289826" y="4396133"/>
            <a:ext cx="69281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 kg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EC81678-C42E-A94A-AB9F-32677A566031}"/>
              </a:ext>
            </a:extLst>
          </p:cNvPr>
          <p:cNvSpPr txBox="1"/>
          <p:nvPr/>
        </p:nvSpPr>
        <p:spPr>
          <a:xfrm>
            <a:off x="2642331" y="4391796"/>
            <a:ext cx="69281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 kg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481F6C-8D13-2A43-89A9-E3D11EAD88CA}"/>
              </a:ext>
            </a:extLst>
          </p:cNvPr>
          <p:cNvSpPr txBox="1"/>
          <p:nvPr/>
        </p:nvSpPr>
        <p:spPr>
          <a:xfrm>
            <a:off x="4036638" y="4391796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CBD69DF-399E-B342-8B7F-E9765071A508}"/>
              </a:ext>
            </a:extLst>
          </p:cNvPr>
          <p:cNvSpPr txBox="1"/>
          <p:nvPr/>
        </p:nvSpPr>
        <p:spPr>
          <a:xfrm>
            <a:off x="3902945" y="4398223"/>
            <a:ext cx="69281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 kg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AB7E60-3994-45D8-A717-74CB47C4D4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7379" y="-6061"/>
            <a:ext cx="9754445" cy="89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2A1C8B-B735-4F7B-A2BC-66BC95A5F0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21" y="943985"/>
            <a:ext cx="8553429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33" grpId="0"/>
      <p:bldP spid="34" grpId="0"/>
      <p:bldP spid="45" grpId="0"/>
      <p:bldP spid="46" grpId="0"/>
      <p:bldP spid="58" grpId="0" animBg="1"/>
      <p:bldP spid="70" grpId="0"/>
      <p:bldP spid="74" grpId="0" animBg="1"/>
      <p:bldP spid="30" grpId="0" animBg="1"/>
      <p:bldP spid="31" grpId="0" animBg="1"/>
      <p:bldP spid="35" grpId="0"/>
      <p:bldP spid="36" grpId="0"/>
      <p:bldP spid="38" grpId="0"/>
      <p:bldP spid="38" grpId="1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 cubes in the tallest tower.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6023290" y="616979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/>
              <p:nvPr/>
            </p:nvSpPr>
            <p:spPr>
              <a:xfrm>
                <a:off x="8034440" y="3469770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EF96319-8617-4741-875E-109A789B55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3469770"/>
                <a:ext cx="638316" cy="588110"/>
              </a:xfrm>
              <a:prstGeom prst="rect">
                <a:avLst/>
              </a:prstGeom>
              <a:blipFill>
                <a:blip r:embed="rId7"/>
                <a:stretch>
                  <a:fillRect r="-115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/>
              <p:nvPr/>
            </p:nvSpPr>
            <p:spPr>
              <a:xfrm>
                <a:off x="6760324" y="3481523"/>
                <a:ext cx="1385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5262008-547C-BD41-AE9F-7E5682202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0324" y="3481523"/>
                <a:ext cx="1385316" cy="588110"/>
              </a:xfrm>
              <a:prstGeom prst="rect">
                <a:avLst/>
              </a:prstGeom>
              <a:blipFill>
                <a:blip r:embed="rId8"/>
                <a:stretch>
                  <a:fillRect l="-7273" r="-545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ight Brace 29">
            <a:extLst>
              <a:ext uri="{FF2B5EF4-FFF2-40B4-BE49-F238E27FC236}">
                <a16:creationId xmlns:a16="http://schemas.microsoft.com/office/drawing/2014/main" id="{EA5EAAB4-E148-0147-AA1F-ACDDDA8202FF}"/>
              </a:ext>
            </a:extLst>
          </p:cNvPr>
          <p:cNvSpPr/>
          <p:nvPr/>
        </p:nvSpPr>
        <p:spPr>
          <a:xfrm>
            <a:off x="4848878" y="3465792"/>
            <a:ext cx="271118" cy="214644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/>
              <p:nvPr/>
            </p:nvSpPr>
            <p:spPr>
              <a:xfrm>
                <a:off x="8034440" y="4114829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15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AD82E4A-024B-7D41-BDBA-37EF21D8B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4114829"/>
                <a:ext cx="793807" cy="588110"/>
              </a:xfrm>
              <a:prstGeom prst="rect">
                <a:avLst/>
              </a:prstGeom>
              <a:blipFill>
                <a:blip r:embed="rId9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/>
              <p:nvPr/>
            </p:nvSpPr>
            <p:spPr>
              <a:xfrm>
                <a:off x="7087626" y="4126582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18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127BABC0-DB27-784C-84D2-843ED1905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626" y="4126582"/>
                <a:ext cx="1018227" cy="588110"/>
              </a:xfrm>
              <a:prstGeom prst="rect">
                <a:avLst/>
              </a:prstGeom>
              <a:blipFill>
                <a:blip r:embed="rId10"/>
                <a:stretch>
                  <a:fillRect l="-9877" r="-864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43">
            <a:extLst>
              <a:ext uri="{FF2B5EF4-FFF2-40B4-BE49-F238E27FC236}">
                <a16:creationId xmlns:a16="http://schemas.microsoft.com/office/drawing/2014/main" id="{29B3828E-7891-914F-9163-E7B4945F5E4D}"/>
              </a:ext>
            </a:extLst>
          </p:cNvPr>
          <p:cNvSpPr/>
          <p:nvPr/>
        </p:nvSpPr>
        <p:spPr>
          <a:xfrm>
            <a:off x="1745576" y="3465791"/>
            <a:ext cx="180667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5DB7114-3D96-AF45-8240-D1F523D180DF}"/>
              </a:ext>
            </a:extLst>
          </p:cNvPr>
          <p:cNvSpPr txBox="1"/>
          <p:nvPr/>
        </p:nvSpPr>
        <p:spPr>
          <a:xfrm>
            <a:off x="5123900" y="418895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4FDBDFE-DDA4-C646-B970-951396D7B52D}"/>
              </a:ext>
            </a:extLst>
          </p:cNvPr>
          <p:cNvSpPr txBox="1"/>
          <p:nvPr/>
        </p:nvSpPr>
        <p:spPr>
          <a:xfrm>
            <a:off x="1187486" y="3411501"/>
            <a:ext cx="5558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3845C2-A4F6-6447-9159-B0223E4D4464}"/>
              </a:ext>
            </a:extLst>
          </p:cNvPr>
          <p:cNvSpPr txBox="1"/>
          <p:nvPr/>
        </p:nvSpPr>
        <p:spPr>
          <a:xfrm>
            <a:off x="1187486" y="4149757"/>
            <a:ext cx="62388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41FD7B-15FA-4C4D-A5C0-4C51408869EC}"/>
              </a:ext>
            </a:extLst>
          </p:cNvPr>
          <p:cNvSpPr txBox="1"/>
          <p:nvPr/>
        </p:nvSpPr>
        <p:spPr>
          <a:xfrm>
            <a:off x="1187486" y="4888013"/>
            <a:ext cx="58580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66D78B8-C43C-7F45-8D04-EFA1B2D36462}"/>
              </a:ext>
            </a:extLst>
          </p:cNvPr>
          <p:cNvCxnSpPr>
            <a:cxnSpLocks/>
          </p:cNvCxnSpPr>
          <p:nvPr/>
        </p:nvCxnSpPr>
        <p:spPr>
          <a:xfrm>
            <a:off x="1743344" y="3268654"/>
            <a:ext cx="0" cy="2472941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D62FCFAF-47C7-584A-962E-6D46598717D1}"/>
              </a:ext>
            </a:extLst>
          </p:cNvPr>
          <p:cNvSpPr/>
          <p:nvPr/>
        </p:nvSpPr>
        <p:spPr>
          <a:xfrm>
            <a:off x="1746302" y="4220246"/>
            <a:ext cx="2428476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4CA1DC-C3E2-274B-98F7-682798CC807E}"/>
              </a:ext>
            </a:extLst>
          </p:cNvPr>
          <p:cNvSpPr/>
          <p:nvPr/>
        </p:nvSpPr>
        <p:spPr>
          <a:xfrm>
            <a:off x="1748154" y="4974701"/>
            <a:ext cx="3049152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53845189-8A77-4548-8B95-DF9498BD1555}"/>
              </a:ext>
            </a:extLst>
          </p:cNvPr>
          <p:cNvSpPr/>
          <p:nvPr/>
        </p:nvSpPr>
        <p:spPr>
          <a:xfrm rot="5400000">
            <a:off x="3129084" y="4279780"/>
            <a:ext cx="271118" cy="298271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C43D244-40F8-8F46-8F42-AA2879364F2D}"/>
              </a:ext>
            </a:extLst>
          </p:cNvPr>
          <p:cNvSpPr txBox="1"/>
          <p:nvPr/>
        </p:nvSpPr>
        <p:spPr>
          <a:xfrm>
            <a:off x="3100976" y="5722180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E829A77-83BA-E24C-88D4-4B12261E0788}"/>
              </a:ext>
            </a:extLst>
          </p:cNvPr>
          <p:cNvCxnSpPr>
            <a:cxnSpLocks/>
          </p:cNvCxnSpPr>
          <p:nvPr/>
        </p:nvCxnSpPr>
        <p:spPr>
          <a:xfrm flipH="1">
            <a:off x="3552249" y="3812953"/>
            <a:ext cx="622529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13F29E2-D486-4B40-A6CA-6FF69FC0818F}"/>
              </a:ext>
            </a:extLst>
          </p:cNvPr>
          <p:cNvCxnSpPr>
            <a:cxnSpLocks/>
          </p:cNvCxnSpPr>
          <p:nvPr/>
        </p:nvCxnSpPr>
        <p:spPr>
          <a:xfrm flipH="1">
            <a:off x="4174778" y="4627269"/>
            <a:ext cx="622529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65B0545-EF7B-5A46-8E9C-D09E5DF50EAF}"/>
              </a:ext>
            </a:extLst>
          </p:cNvPr>
          <p:cNvSpPr txBox="1"/>
          <p:nvPr/>
        </p:nvSpPr>
        <p:spPr>
          <a:xfrm>
            <a:off x="3734367" y="324920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6C18FF8-9255-3A45-B440-0C0A0ED8AB9A}"/>
              </a:ext>
            </a:extLst>
          </p:cNvPr>
          <p:cNvSpPr txBox="1"/>
          <p:nvPr/>
        </p:nvSpPr>
        <p:spPr>
          <a:xfrm>
            <a:off x="4343039" y="408551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53FBF3F-C770-FF4D-88C2-F7A28E01E8DA}"/>
              </a:ext>
            </a:extLst>
          </p:cNvPr>
          <p:cNvCxnSpPr>
            <a:cxnSpLocks/>
          </p:cNvCxnSpPr>
          <p:nvPr/>
        </p:nvCxnSpPr>
        <p:spPr>
          <a:xfrm>
            <a:off x="3552249" y="4220246"/>
            <a:ext cx="0" cy="62701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F0CDDD7-B0A9-094A-8811-546817D9E834}"/>
              </a:ext>
            </a:extLst>
          </p:cNvPr>
          <p:cNvCxnSpPr>
            <a:cxnSpLocks/>
          </p:cNvCxnSpPr>
          <p:nvPr/>
        </p:nvCxnSpPr>
        <p:spPr>
          <a:xfrm>
            <a:off x="4181602" y="4974701"/>
            <a:ext cx="0" cy="62701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4545A21-D33B-7842-8250-85B54D7D8314}"/>
              </a:ext>
            </a:extLst>
          </p:cNvPr>
          <p:cNvCxnSpPr>
            <a:cxnSpLocks/>
          </p:cNvCxnSpPr>
          <p:nvPr/>
        </p:nvCxnSpPr>
        <p:spPr>
          <a:xfrm>
            <a:off x="3552249" y="4974701"/>
            <a:ext cx="0" cy="62701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F1793586-D4B7-3C46-BFC3-12207C20A564}"/>
              </a:ext>
            </a:extLst>
          </p:cNvPr>
          <p:cNvSpPr txBox="1"/>
          <p:nvPr/>
        </p:nvSpPr>
        <p:spPr>
          <a:xfrm>
            <a:off x="3717931" y="419492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46AA129-DC0F-0A40-87D8-3ECA07A772FE}"/>
              </a:ext>
            </a:extLst>
          </p:cNvPr>
          <p:cNvSpPr txBox="1"/>
          <p:nvPr/>
        </p:nvSpPr>
        <p:spPr>
          <a:xfrm>
            <a:off x="3712133" y="4960019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B85AD45-F324-FA43-8CA1-9A4D3C0B208D}"/>
              </a:ext>
            </a:extLst>
          </p:cNvPr>
          <p:cNvSpPr txBox="1"/>
          <p:nvPr/>
        </p:nvSpPr>
        <p:spPr>
          <a:xfrm>
            <a:off x="4354567" y="495829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CF89878-7AEC-9D43-BD9D-11D803602A63}"/>
              </a:ext>
            </a:extLst>
          </p:cNvPr>
          <p:cNvSpPr txBox="1"/>
          <p:nvPr/>
        </p:nvSpPr>
        <p:spPr>
          <a:xfrm>
            <a:off x="2471998" y="342504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AD01907-0BCE-194F-9AB4-4F4F016CC99F}"/>
              </a:ext>
            </a:extLst>
          </p:cNvPr>
          <p:cNvSpPr txBox="1"/>
          <p:nvPr/>
        </p:nvSpPr>
        <p:spPr>
          <a:xfrm>
            <a:off x="2472758" y="417826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67B1B7-473A-2E49-9AB4-B730B421CA98}"/>
              </a:ext>
            </a:extLst>
          </p:cNvPr>
          <p:cNvSpPr txBox="1"/>
          <p:nvPr/>
        </p:nvSpPr>
        <p:spPr>
          <a:xfrm>
            <a:off x="2473518" y="493148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92ACFBD-EC93-F34D-8BB6-C17947F5DCCF}"/>
              </a:ext>
            </a:extLst>
          </p:cNvPr>
          <p:cNvSpPr txBox="1"/>
          <p:nvPr/>
        </p:nvSpPr>
        <p:spPr>
          <a:xfrm>
            <a:off x="3118094" y="5729156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ECF348B-0A41-E141-BA64-686CBFCB0A09}"/>
                  </a:ext>
                </a:extLst>
              </p:cNvPr>
              <p:cNvSpPr txBox="1"/>
              <p:nvPr/>
            </p:nvSpPr>
            <p:spPr>
              <a:xfrm>
                <a:off x="8034440" y="4746483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ECF348B-0A41-E141-BA64-686CBFCB0A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40" y="4746483"/>
                <a:ext cx="638316" cy="588110"/>
              </a:xfrm>
              <a:prstGeom prst="rect">
                <a:avLst/>
              </a:prstGeom>
              <a:blipFill>
                <a:blip r:embed="rId12"/>
                <a:stretch>
                  <a:fillRect r="-11538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29CA9EF7-33DC-3F40-A21C-CBE54396E460}"/>
                  </a:ext>
                </a:extLst>
              </p:cNvPr>
              <p:cNvSpPr txBox="1"/>
              <p:nvPr/>
            </p:nvSpPr>
            <p:spPr>
              <a:xfrm>
                <a:off x="7087626" y="4758236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29CA9EF7-33DC-3F40-A21C-CBE54396E4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626" y="4758236"/>
                <a:ext cx="1018227" cy="588110"/>
              </a:xfrm>
              <a:prstGeom prst="rect">
                <a:avLst/>
              </a:prstGeom>
              <a:blipFill>
                <a:blip r:embed="rId13"/>
                <a:stretch>
                  <a:fillRect l="-9877" r="-8642" b="-23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20F8019-D13F-A64A-BBBB-78ADF674E835}"/>
                  </a:ext>
                </a:extLst>
              </p:cNvPr>
              <p:cNvSpPr txBox="1"/>
              <p:nvPr/>
            </p:nvSpPr>
            <p:spPr>
              <a:xfrm>
                <a:off x="8064374" y="5408352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</a:t>
                </a: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20F8019-D13F-A64A-BBBB-78ADF674E8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374" y="5408352"/>
                <a:ext cx="638316" cy="588110"/>
              </a:xfrm>
              <a:prstGeom prst="rect">
                <a:avLst/>
              </a:prstGeom>
              <a:blipFill>
                <a:blip r:embed="rId14"/>
                <a:stretch>
                  <a:fillRect r="-1372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07CF212-1267-AC42-B005-1615767676D2}"/>
                  </a:ext>
                </a:extLst>
              </p:cNvPr>
              <p:cNvSpPr txBox="1"/>
              <p:nvPr/>
            </p:nvSpPr>
            <p:spPr>
              <a:xfrm>
                <a:off x="6790258" y="5420105"/>
                <a:ext cx="1385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</a:t>
                </a: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07CF212-1267-AC42-B005-1615767676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0258" y="5420105"/>
                <a:ext cx="1385316" cy="588110"/>
              </a:xfrm>
              <a:prstGeom prst="rect">
                <a:avLst/>
              </a:prstGeom>
              <a:blipFill>
                <a:blip r:embed="rId15"/>
                <a:stretch>
                  <a:fillRect l="-6364" r="-6364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8123A6E0-9397-2347-B794-566C3E4EF7BD}"/>
              </a:ext>
            </a:extLst>
          </p:cNvPr>
          <p:cNvCxnSpPr>
            <a:cxnSpLocks/>
          </p:cNvCxnSpPr>
          <p:nvPr/>
        </p:nvCxnSpPr>
        <p:spPr>
          <a:xfrm flipH="1">
            <a:off x="3531769" y="4245564"/>
            <a:ext cx="630689" cy="590694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8AE77D5-8F2E-F940-96D3-91D62A2261DD}"/>
              </a:ext>
            </a:extLst>
          </p:cNvPr>
          <p:cNvCxnSpPr>
            <a:cxnSpLocks/>
          </p:cNvCxnSpPr>
          <p:nvPr/>
        </p:nvCxnSpPr>
        <p:spPr>
          <a:xfrm flipH="1">
            <a:off x="3554360" y="4986898"/>
            <a:ext cx="630689" cy="590694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64AA90D-71DE-174D-8AC3-16367D5DD9CF}"/>
              </a:ext>
            </a:extLst>
          </p:cNvPr>
          <p:cNvCxnSpPr>
            <a:cxnSpLocks/>
          </p:cNvCxnSpPr>
          <p:nvPr/>
        </p:nvCxnSpPr>
        <p:spPr>
          <a:xfrm flipH="1">
            <a:off x="4165949" y="4998057"/>
            <a:ext cx="630689" cy="590694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A2D41CB-7B13-9345-84E0-3135C2BDE291}"/>
              </a:ext>
            </a:extLst>
          </p:cNvPr>
          <p:cNvCxnSpPr>
            <a:cxnSpLocks/>
          </p:cNvCxnSpPr>
          <p:nvPr/>
        </p:nvCxnSpPr>
        <p:spPr>
          <a:xfrm flipH="1">
            <a:off x="5171317" y="4421230"/>
            <a:ext cx="370581" cy="347082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0F25A0DE-6FC8-E64C-B380-2F9C93348DD8}"/>
              </a:ext>
            </a:extLst>
          </p:cNvPr>
          <p:cNvSpPr txBox="1"/>
          <p:nvPr/>
        </p:nvSpPr>
        <p:spPr>
          <a:xfrm>
            <a:off x="5139550" y="4563283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03D4D7D0-9B8F-4346-B7F9-89FC3E87268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-7379" y="-6061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0B208AC-DBDE-41F0-9029-A7B9A30E109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2583" y="954102"/>
            <a:ext cx="6803726" cy="16765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A64330-B028-4A90-B414-3149ED2A11E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179877" y="1130677"/>
            <a:ext cx="1532256" cy="92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1" grpId="0"/>
      <p:bldP spid="63" grpId="0"/>
      <p:bldP spid="64" grpId="0"/>
      <p:bldP spid="30" grpId="0" animBg="1"/>
      <p:bldP spid="68" grpId="0"/>
      <p:bldP spid="69" grpId="0"/>
      <p:bldP spid="44" grpId="0" animBg="1"/>
      <p:bldP spid="46" grpId="0"/>
      <p:bldP spid="48" grpId="0"/>
      <p:bldP spid="26" grpId="0"/>
      <p:bldP spid="27" grpId="0"/>
      <p:bldP spid="31" grpId="0" animBg="1"/>
      <p:bldP spid="32" grpId="0" animBg="1"/>
      <p:bldP spid="34" grpId="0" animBg="1"/>
      <p:bldP spid="35" grpId="0"/>
      <p:bldP spid="35" grpId="1"/>
      <p:bldP spid="39" grpId="0"/>
      <p:bldP spid="40" grpId="0"/>
      <p:bldP spid="50" grpId="0"/>
      <p:bldP spid="51" grpId="0"/>
      <p:bldP spid="52" grpId="0"/>
      <p:bldP spid="53" grpId="0"/>
      <p:bldP spid="54" grpId="0"/>
      <p:bldP spid="56" grpId="0"/>
      <p:bldP spid="58" grpId="0"/>
      <p:bldP spid="59" grpId="0"/>
      <p:bldP spid="60" grpId="0"/>
      <p:bldP spid="61" grpId="0"/>
      <p:bldP spid="62" grpId="0"/>
      <p:bldP spid="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895073"/>
            <a:ext cx="5617264" cy="328982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95073"/>
            <a:ext cx="3795710" cy="328982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95073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95073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shortest plank of wood is ___ cm long.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/>
              <p:nvPr/>
            </p:nvSpPr>
            <p:spPr>
              <a:xfrm>
                <a:off x="8214884" y="3535085"/>
                <a:ext cx="123783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34 cm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AB5F69D-1C6E-E646-9797-745A509AD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884" y="3535085"/>
                <a:ext cx="1237839" cy="588110"/>
              </a:xfrm>
              <a:prstGeom prst="rect">
                <a:avLst/>
              </a:prstGeom>
              <a:blipFill>
                <a:blip r:embed="rId7"/>
                <a:stretch>
                  <a:fillRect r="-612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/>
              <p:nvPr/>
            </p:nvSpPr>
            <p:spPr>
              <a:xfrm>
                <a:off x="6727338" y="3546838"/>
                <a:ext cx="161775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306 cm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1A8F66-82A1-E441-88DF-8961AAAFE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338" y="3546838"/>
                <a:ext cx="1617751" cy="588110"/>
              </a:xfrm>
              <a:prstGeom prst="rect">
                <a:avLst/>
              </a:prstGeom>
              <a:blipFill>
                <a:blip r:embed="rId8"/>
                <a:stretch>
                  <a:fillRect l="-5426" r="-465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Box 81">
            <a:extLst>
              <a:ext uri="{FF2B5EF4-FFF2-40B4-BE49-F238E27FC236}">
                <a16:creationId xmlns:a16="http://schemas.microsoft.com/office/drawing/2014/main" id="{ED546076-2A14-DF4B-B1D3-BDB9F79278D2}"/>
              </a:ext>
            </a:extLst>
          </p:cNvPr>
          <p:cNvSpPr txBox="1"/>
          <p:nvPr/>
        </p:nvSpPr>
        <p:spPr>
          <a:xfrm>
            <a:off x="8052917" y="615804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68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2E75412-E48B-7542-B031-122D206487EB}"/>
              </a:ext>
            </a:extLst>
          </p:cNvPr>
          <p:cNvSpPr/>
          <p:nvPr/>
        </p:nvSpPr>
        <p:spPr>
          <a:xfrm>
            <a:off x="1658642" y="3308242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C45259-8905-E340-B9C0-77791DCB2E00}"/>
              </a:ext>
            </a:extLst>
          </p:cNvPr>
          <p:cNvSpPr txBox="1"/>
          <p:nvPr/>
        </p:nvSpPr>
        <p:spPr>
          <a:xfrm>
            <a:off x="1111392" y="3212679"/>
            <a:ext cx="55585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73965955-F45E-C24A-B408-B1145D2DB29D}"/>
              </a:ext>
            </a:extLst>
          </p:cNvPr>
          <p:cNvSpPr/>
          <p:nvPr/>
        </p:nvSpPr>
        <p:spPr>
          <a:xfrm>
            <a:off x="4598435" y="3308242"/>
            <a:ext cx="143407" cy="224219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7AF2BE8-F2C8-FA4E-A443-BAEE449B16E0}"/>
              </a:ext>
            </a:extLst>
          </p:cNvPr>
          <p:cNvCxnSpPr>
            <a:cxnSpLocks/>
          </p:cNvCxnSpPr>
          <p:nvPr/>
        </p:nvCxnSpPr>
        <p:spPr>
          <a:xfrm>
            <a:off x="1658641" y="3091373"/>
            <a:ext cx="0" cy="25785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AB19D67-0A2B-7E48-B784-8441BDBBD0AE}"/>
              </a:ext>
            </a:extLst>
          </p:cNvPr>
          <p:cNvSpPr txBox="1"/>
          <p:nvPr/>
        </p:nvSpPr>
        <p:spPr>
          <a:xfrm>
            <a:off x="4813341" y="4070001"/>
            <a:ext cx="109517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306 cm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DD35CD8-E05B-6342-829B-A050DE59290B}"/>
                  </a:ext>
                </a:extLst>
              </p:cNvPr>
              <p:cNvSpPr txBox="1"/>
              <p:nvPr/>
            </p:nvSpPr>
            <p:spPr>
              <a:xfrm>
                <a:off x="8214884" y="4122236"/>
                <a:ext cx="123783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68 cm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DD35CD8-E05B-6342-829B-A050DE5929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884" y="4122236"/>
                <a:ext cx="1237839" cy="588110"/>
              </a:xfrm>
              <a:prstGeom prst="rect">
                <a:avLst/>
              </a:prstGeom>
              <a:blipFill>
                <a:blip r:embed="rId10"/>
                <a:stretch>
                  <a:fillRect r="-6122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71E0E9B-00A8-AD47-A5F9-0B509DBDC6D7}"/>
                  </a:ext>
                </a:extLst>
              </p:cNvPr>
              <p:cNvSpPr txBox="1"/>
              <p:nvPr/>
            </p:nvSpPr>
            <p:spPr>
              <a:xfrm>
                <a:off x="6871172" y="4133989"/>
                <a:ext cx="145264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34 cm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71E0E9B-00A8-AD47-A5F9-0B509DBDC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1172" y="4133989"/>
                <a:ext cx="1452642" cy="588110"/>
              </a:xfrm>
              <a:prstGeom prst="rect">
                <a:avLst/>
              </a:prstGeom>
              <a:blipFill>
                <a:blip r:embed="rId11"/>
                <a:stretch>
                  <a:fillRect l="-6034" r="-5172" b="-23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C139F48E-FE42-FB4D-B977-005E7EAE4417}"/>
              </a:ext>
            </a:extLst>
          </p:cNvPr>
          <p:cNvSpPr txBox="1"/>
          <p:nvPr/>
        </p:nvSpPr>
        <p:spPr>
          <a:xfrm>
            <a:off x="1043360" y="4056774"/>
            <a:ext cx="62388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8A71F86-5CC4-4241-BF76-F58FAD385246}"/>
              </a:ext>
            </a:extLst>
          </p:cNvPr>
          <p:cNvSpPr txBox="1"/>
          <p:nvPr/>
        </p:nvSpPr>
        <p:spPr>
          <a:xfrm>
            <a:off x="1081448" y="4900869"/>
            <a:ext cx="58580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D120C85-35C3-5640-8A3E-B82E6B818612}"/>
              </a:ext>
            </a:extLst>
          </p:cNvPr>
          <p:cNvSpPr/>
          <p:nvPr/>
        </p:nvSpPr>
        <p:spPr>
          <a:xfrm>
            <a:off x="2344754" y="3308242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1D098D3-7CB4-7A41-8595-8807F8072A73}"/>
              </a:ext>
            </a:extLst>
          </p:cNvPr>
          <p:cNvSpPr/>
          <p:nvPr/>
        </p:nvSpPr>
        <p:spPr>
          <a:xfrm>
            <a:off x="3030866" y="3308242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ED677BF-095B-C243-9FA8-BA84C7BC0F97}"/>
              </a:ext>
            </a:extLst>
          </p:cNvPr>
          <p:cNvSpPr/>
          <p:nvPr/>
        </p:nvSpPr>
        <p:spPr>
          <a:xfrm>
            <a:off x="3716978" y="3308242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E2C2E41-5EF6-D14D-AF7C-6A4464FAA8DE}"/>
              </a:ext>
            </a:extLst>
          </p:cNvPr>
          <p:cNvSpPr/>
          <p:nvPr/>
        </p:nvSpPr>
        <p:spPr>
          <a:xfrm>
            <a:off x="1658642" y="4171700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050F048-A03F-ED40-AE6E-C5DB714E9688}"/>
              </a:ext>
            </a:extLst>
          </p:cNvPr>
          <p:cNvSpPr/>
          <p:nvPr/>
        </p:nvSpPr>
        <p:spPr>
          <a:xfrm>
            <a:off x="2344754" y="4171700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03EF625-F903-7741-8D46-FEA4636526AA}"/>
              </a:ext>
            </a:extLst>
          </p:cNvPr>
          <p:cNvSpPr/>
          <p:nvPr/>
        </p:nvSpPr>
        <p:spPr>
          <a:xfrm>
            <a:off x="3030866" y="4171700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437261F-4F58-3D42-9A91-88960074D0E7}"/>
              </a:ext>
            </a:extLst>
          </p:cNvPr>
          <p:cNvSpPr/>
          <p:nvPr/>
        </p:nvSpPr>
        <p:spPr>
          <a:xfrm>
            <a:off x="1658642" y="5035158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8079F14-8DEA-7547-839F-C604F33949AE}"/>
              </a:ext>
            </a:extLst>
          </p:cNvPr>
          <p:cNvSpPr/>
          <p:nvPr/>
        </p:nvSpPr>
        <p:spPr>
          <a:xfrm>
            <a:off x="2344754" y="5035158"/>
            <a:ext cx="686112" cy="5152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ight Brace 67">
            <a:extLst>
              <a:ext uri="{FF2B5EF4-FFF2-40B4-BE49-F238E27FC236}">
                <a16:creationId xmlns:a16="http://schemas.microsoft.com/office/drawing/2014/main" id="{7F946A23-8A98-A747-83A0-5BB159A3A702}"/>
              </a:ext>
            </a:extLst>
          </p:cNvPr>
          <p:cNvSpPr/>
          <p:nvPr/>
        </p:nvSpPr>
        <p:spPr>
          <a:xfrm rot="5400000">
            <a:off x="2276743" y="5013527"/>
            <a:ext cx="143407" cy="1364813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E55E5AE-F4FC-4140-B65B-0E72968EEE96}"/>
              </a:ext>
            </a:extLst>
          </p:cNvPr>
          <p:cNvSpPr txBox="1"/>
          <p:nvPr/>
        </p:nvSpPr>
        <p:spPr>
          <a:xfrm>
            <a:off x="2211546" y="5669897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BFE0E53-5855-584F-BF06-5DA76FD5BC2A}"/>
              </a:ext>
            </a:extLst>
          </p:cNvPr>
          <p:cNvSpPr txBox="1"/>
          <p:nvPr/>
        </p:nvSpPr>
        <p:spPr>
          <a:xfrm>
            <a:off x="1658641" y="3317343"/>
            <a:ext cx="753732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34 cm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4706843-6DFA-2445-983E-FB8DC8E80474}"/>
              </a:ext>
            </a:extLst>
          </p:cNvPr>
          <p:cNvSpPr txBox="1"/>
          <p:nvPr/>
        </p:nvSpPr>
        <p:spPr>
          <a:xfrm>
            <a:off x="2326510" y="3314552"/>
            <a:ext cx="753732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34 cm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CCD9885-2BC8-B049-AD21-623256727A5D}"/>
              </a:ext>
            </a:extLst>
          </p:cNvPr>
          <p:cNvSpPr txBox="1"/>
          <p:nvPr/>
        </p:nvSpPr>
        <p:spPr>
          <a:xfrm>
            <a:off x="3025201" y="3311761"/>
            <a:ext cx="753732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34 cm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1611558-91FD-D645-8248-E8E56BB560AA}"/>
              </a:ext>
            </a:extLst>
          </p:cNvPr>
          <p:cNvSpPr txBox="1"/>
          <p:nvPr/>
        </p:nvSpPr>
        <p:spPr>
          <a:xfrm>
            <a:off x="3703344" y="3308970"/>
            <a:ext cx="753732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34 cm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058E83F-5BFD-8E4C-B13F-CFC2083FD935}"/>
              </a:ext>
            </a:extLst>
          </p:cNvPr>
          <p:cNvSpPr txBox="1"/>
          <p:nvPr/>
        </p:nvSpPr>
        <p:spPr>
          <a:xfrm>
            <a:off x="1645352" y="4169269"/>
            <a:ext cx="753732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34 cm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906B984-2E30-A042-BBF8-B28475FF75BE}"/>
              </a:ext>
            </a:extLst>
          </p:cNvPr>
          <p:cNvSpPr txBox="1"/>
          <p:nvPr/>
        </p:nvSpPr>
        <p:spPr>
          <a:xfrm>
            <a:off x="2313221" y="4166478"/>
            <a:ext cx="753732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34 cm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84B0116-BCCC-664A-922B-1E80E63B10F4}"/>
              </a:ext>
            </a:extLst>
          </p:cNvPr>
          <p:cNvSpPr txBox="1"/>
          <p:nvPr/>
        </p:nvSpPr>
        <p:spPr>
          <a:xfrm>
            <a:off x="3011912" y="4163687"/>
            <a:ext cx="753732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34 cm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B6AFBF7-F582-A344-976C-FC8D50A00AD4}"/>
              </a:ext>
            </a:extLst>
          </p:cNvPr>
          <p:cNvSpPr txBox="1"/>
          <p:nvPr/>
        </p:nvSpPr>
        <p:spPr>
          <a:xfrm>
            <a:off x="1632063" y="5021195"/>
            <a:ext cx="753732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34 cm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2E9DAA5-AA9C-E341-A705-E9D95A705E30}"/>
              </a:ext>
            </a:extLst>
          </p:cNvPr>
          <p:cNvSpPr txBox="1"/>
          <p:nvPr/>
        </p:nvSpPr>
        <p:spPr>
          <a:xfrm>
            <a:off x="2299932" y="5018404"/>
            <a:ext cx="753732" cy="464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34 cm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E7D3E01-84E8-6F4A-882A-7FD913B62E97}"/>
              </a:ext>
            </a:extLst>
          </p:cNvPr>
          <p:cNvSpPr txBox="1"/>
          <p:nvPr/>
        </p:nvSpPr>
        <p:spPr>
          <a:xfrm>
            <a:off x="1905372" y="5635853"/>
            <a:ext cx="93968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68 cm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5566F2EA-E34F-4E97-A389-A60922CE3E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7379" y="-6061"/>
            <a:ext cx="9754445" cy="8961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264832-4258-421F-8205-85B4BA6BBAF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0950" y="970228"/>
            <a:ext cx="7065876" cy="189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4" grpId="0"/>
      <p:bldP spid="56" grpId="0"/>
      <p:bldP spid="82" grpId="0"/>
      <p:bldP spid="31" grpId="0" animBg="1"/>
      <p:bldP spid="32" grpId="0"/>
      <p:bldP spid="33" grpId="0" animBg="1"/>
      <p:bldP spid="43" grpId="0"/>
      <p:bldP spid="52" grpId="0"/>
      <p:bldP spid="58" grpId="0"/>
      <p:bldP spid="39" grpId="0"/>
      <p:bldP spid="50" grpId="0"/>
      <p:bldP spid="51" grpId="0" animBg="1"/>
      <p:bldP spid="55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5" grpId="0" animBg="1"/>
      <p:bldP spid="68" grpId="0" animBg="1"/>
      <p:bldP spid="69" grpId="0"/>
      <p:bldP spid="69" grpId="1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936466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936466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97928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97928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Filip had £_____ to start with.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7165966" y="6152271"/>
            <a:ext cx="88357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1,020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/>
              <p:nvPr/>
            </p:nvSpPr>
            <p:spPr>
              <a:xfrm>
                <a:off x="6541144" y="3641821"/>
                <a:ext cx="1640193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£287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£70</a:t>
                </a:r>
              </a:p>
            </p:txBody>
          </p:sp>
        </mc:Choice>
        <mc:Fallback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160F434-FE25-1340-9F94-3DD973556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1144" y="3641821"/>
                <a:ext cx="1640193" cy="588110"/>
              </a:xfrm>
              <a:prstGeom prst="rect">
                <a:avLst/>
              </a:prstGeom>
              <a:blipFill>
                <a:blip r:embed="rId5"/>
                <a:stretch>
                  <a:fillRect l="-5576" r="-4461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/>
              <p:nvPr/>
            </p:nvSpPr>
            <p:spPr>
              <a:xfrm>
                <a:off x="8060201" y="3641340"/>
                <a:ext cx="110479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£357</a:t>
                </a:r>
              </a:p>
            </p:txBody>
          </p:sp>
        </mc:Choice>
        <mc:Fallback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CE2BC27-EE9F-2540-BC0E-3A6BFB659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0201" y="3641340"/>
                <a:ext cx="1104790" cy="588110"/>
              </a:xfrm>
              <a:prstGeom prst="rect">
                <a:avLst/>
              </a:prstGeom>
              <a:blipFill>
                <a:blip r:embed="rId6"/>
                <a:stretch>
                  <a:fillRect r="-7182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59">
            <a:extLst>
              <a:ext uri="{FF2B5EF4-FFF2-40B4-BE49-F238E27FC236}">
                <a16:creationId xmlns:a16="http://schemas.microsoft.com/office/drawing/2014/main" id="{7929B5BA-12D1-F44A-BCCD-3101069946EA}"/>
              </a:ext>
            </a:extLst>
          </p:cNvPr>
          <p:cNvSpPr/>
          <p:nvPr/>
        </p:nvSpPr>
        <p:spPr>
          <a:xfrm>
            <a:off x="698817" y="3717553"/>
            <a:ext cx="473331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93" name="Right Brace 92">
            <a:extLst>
              <a:ext uri="{FF2B5EF4-FFF2-40B4-BE49-F238E27FC236}">
                <a16:creationId xmlns:a16="http://schemas.microsoft.com/office/drawing/2014/main" id="{34D99E60-4D9B-D743-90AD-63D8492AE773}"/>
              </a:ext>
            </a:extLst>
          </p:cNvPr>
          <p:cNvSpPr/>
          <p:nvPr/>
        </p:nvSpPr>
        <p:spPr>
          <a:xfrm rot="16200000">
            <a:off x="2990871" y="1200570"/>
            <a:ext cx="143407" cy="4727512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68863BF-A330-BD43-8671-45561E072AD3}"/>
              </a:ext>
            </a:extLst>
          </p:cNvPr>
          <p:cNvSpPr txBox="1"/>
          <p:nvPr/>
        </p:nvSpPr>
        <p:spPr>
          <a:xfrm>
            <a:off x="2910608" y="2935156"/>
            <a:ext cx="30328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D5599F5-664C-C048-8CFF-6189EDC94EC1}"/>
              </a:ext>
            </a:extLst>
          </p:cNvPr>
          <p:cNvSpPr/>
          <p:nvPr/>
        </p:nvSpPr>
        <p:spPr>
          <a:xfrm>
            <a:off x="1171504" y="3717553"/>
            <a:ext cx="473331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F65ACA9-1510-2F48-AA86-CEEA31789A8D}"/>
              </a:ext>
            </a:extLst>
          </p:cNvPr>
          <p:cNvSpPr/>
          <p:nvPr/>
        </p:nvSpPr>
        <p:spPr>
          <a:xfrm>
            <a:off x="1644191" y="3717553"/>
            <a:ext cx="473331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56D9628-E0A5-9B47-9BE7-4F1FFEBA3999}"/>
              </a:ext>
            </a:extLst>
          </p:cNvPr>
          <p:cNvSpPr/>
          <p:nvPr/>
        </p:nvSpPr>
        <p:spPr>
          <a:xfrm>
            <a:off x="2116878" y="3717553"/>
            <a:ext cx="473331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5F5CE93-9781-FB47-898F-DC4BE7CA5C49}"/>
              </a:ext>
            </a:extLst>
          </p:cNvPr>
          <p:cNvSpPr/>
          <p:nvPr/>
        </p:nvSpPr>
        <p:spPr>
          <a:xfrm>
            <a:off x="2589565" y="3717553"/>
            <a:ext cx="473331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BE269A4-5B0F-D548-942B-01EE9D94CB7D}"/>
              </a:ext>
            </a:extLst>
          </p:cNvPr>
          <p:cNvSpPr/>
          <p:nvPr/>
        </p:nvSpPr>
        <p:spPr>
          <a:xfrm>
            <a:off x="3062252" y="3717553"/>
            <a:ext cx="473331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4F3CB9A-CADA-7442-A8E9-56A8DAAC2AF7}"/>
              </a:ext>
            </a:extLst>
          </p:cNvPr>
          <p:cNvSpPr/>
          <p:nvPr/>
        </p:nvSpPr>
        <p:spPr>
          <a:xfrm>
            <a:off x="3534939" y="3717553"/>
            <a:ext cx="473331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1CBC318-449E-8645-A4AA-8CE3EBF40F3C}"/>
              </a:ext>
            </a:extLst>
          </p:cNvPr>
          <p:cNvSpPr/>
          <p:nvPr/>
        </p:nvSpPr>
        <p:spPr>
          <a:xfrm>
            <a:off x="4007626" y="3717553"/>
            <a:ext cx="473331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29673A8-7A0E-4C40-9EDD-09F0BF1CC604}"/>
              </a:ext>
            </a:extLst>
          </p:cNvPr>
          <p:cNvSpPr/>
          <p:nvPr/>
        </p:nvSpPr>
        <p:spPr>
          <a:xfrm>
            <a:off x="4480313" y="3717553"/>
            <a:ext cx="473331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4132CF1-E1C0-B741-8BB1-9E4529F0697C}"/>
              </a:ext>
            </a:extLst>
          </p:cNvPr>
          <p:cNvSpPr/>
          <p:nvPr/>
        </p:nvSpPr>
        <p:spPr>
          <a:xfrm>
            <a:off x="4953000" y="3717553"/>
            <a:ext cx="473331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4B1B3801-394C-AA42-820F-454A7F59990F}"/>
              </a:ext>
            </a:extLst>
          </p:cNvPr>
          <p:cNvSpPr/>
          <p:nvPr/>
        </p:nvSpPr>
        <p:spPr>
          <a:xfrm rot="5400000">
            <a:off x="1334187" y="3666652"/>
            <a:ext cx="143407" cy="1414790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B09736D-6988-CF42-BD55-B41644C80CA6}"/>
              </a:ext>
            </a:extLst>
          </p:cNvPr>
          <p:cNvSpPr txBox="1"/>
          <p:nvPr/>
        </p:nvSpPr>
        <p:spPr>
          <a:xfrm>
            <a:off x="1178103" y="4361438"/>
            <a:ext cx="455574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TV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2C38628-F890-204B-94FA-816451617F52}"/>
              </a:ext>
            </a:extLst>
          </p:cNvPr>
          <p:cNvCxnSpPr>
            <a:cxnSpLocks/>
          </p:cNvCxnSpPr>
          <p:nvPr/>
        </p:nvCxnSpPr>
        <p:spPr>
          <a:xfrm>
            <a:off x="3772498" y="3717553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ight Brace 75">
            <a:extLst>
              <a:ext uri="{FF2B5EF4-FFF2-40B4-BE49-F238E27FC236}">
                <a16:creationId xmlns:a16="http://schemas.microsoft.com/office/drawing/2014/main" id="{4E578A64-AD51-D747-85DF-7160FE8B9582}"/>
              </a:ext>
            </a:extLst>
          </p:cNvPr>
          <p:cNvSpPr/>
          <p:nvPr/>
        </p:nvSpPr>
        <p:spPr>
          <a:xfrm rot="5400000">
            <a:off x="2874619" y="3546507"/>
            <a:ext cx="143407" cy="1652349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F92E77-89FD-8940-87D6-1F42A4D2755B}"/>
              </a:ext>
            </a:extLst>
          </p:cNvPr>
          <p:cNvSpPr txBox="1"/>
          <p:nvPr/>
        </p:nvSpPr>
        <p:spPr>
          <a:xfrm>
            <a:off x="2404577" y="4365712"/>
            <a:ext cx="1003223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vacuum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42D56DD-0684-904F-9789-AD47B17B5DB4}"/>
              </a:ext>
            </a:extLst>
          </p:cNvPr>
          <p:cNvSpPr/>
          <p:nvPr/>
        </p:nvSpPr>
        <p:spPr>
          <a:xfrm>
            <a:off x="3772139" y="5081648"/>
            <a:ext cx="1074566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A50397D-7218-274A-AD5E-728656DA38A9}"/>
              </a:ext>
            </a:extLst>
          </p:cNvPr>
          <p:cNvSpPr/>
          <p:nvPr/>
        </p:nvSpPr>
        <p:spPr>
          <a:xfrm>
            <a:off x="4846705" y="5081648"/>
            <a:ext cx="579626" cy="54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33B706A-8D5E-284E-801C-0DDDFBC80131}"/>
              </a:ext>
            </a:extLst>
          </p:cNvPr>
          <p:cNvSpPr txBox="1"/>
          <p:nvPr/>
        </p:nvSpPr>
        <p:spPr>
          <a:xfrm>
            <a:off x="3927020" y="5056343"/>
            <a:ext cx="70404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£287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EAD691E-9516-5040-A7A8-68CABA51B292}"/>
              </a:ext>
            </a:extLst>
          </p:cNvPr>
          <p:cNvSpPr txBox="1"/>
          <p:nvPr/>
        </p:nvSpPr>
        <p:spPr>
          <a:xfrm>
            <a:off x="4849420" y="5056343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£70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302978F-9398-6744-B5C9-2DD1FC115C04}"/>
              </a:ext>
            </a:extLst>
          </p:cNvPr>
          <p:cNvSpPr txBox="1"/>
          <p:nvPr/>
        </p:nvSpPr>
        <p:spPr>
          <a:xfrm>
            <a:off x="4272646" y="4366357"/>
            <a:ext cx="70403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£357</a:t>
            </a:r>
          </a:p>
        </p:txBody>
      </p:sp>
      <p:sp>
        <p:nvSpPr>
          <p:cNvPr id="83" name="Right Brace 82">
            <a:extLst>
              <a:ext uri="{FF2B5EF4-FFF2-40B4-BE49-F238E27FC236}">
                <a16:creationId xmlns:a16="http://schemas.microsoft.com/office/drawing/2014/main" id="{00426FAB-B942-7C40-81F9-3F9CEC13940F}"/>
              </a:ext>
            </a:extLst>
          </p:cNvPr>
          <p:cNvSpPr/>
          <p:nvPr/>
        </p:nvSpPr>
        <p:spPr>
          <a:xfrm rot="5400000">
            <a:off x="4237182" y="5205909"/>
            <a:ext cx="143407" cy="107456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4" name="Right Brace 83">
            <a:extLst>
              <a:ext uri="{FF2B5EF4-FFF2-40B4-BE49-F238E27FC236}">
                <a16:creationId xmlns:a16="http://schemas.microsoft.com/office/drawing/2014/main" id="{9E78930F-DE53-B048-ADCB-7B398F229082}"/>
              </a:ext>
            </a:extLst>
          </p:cNvPr>
          <p:cNvSpPr/>
          <p:nvPr/>
        </p:nvSpPr>
        <p:spPr>
          <a:xfrm rot="5400000">
            <a:off x="5063188" y="5454467"/>
            <a:ext cx="143407" cy="57744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6AC0C3C-9436-5B45-A5F2-259C2FFBFCD7}"/>
              </a:ext>
            </a:extLst>
          </p:cNvPr>
          <p:cNvSpPr txBox="1"/>
          <p:nvPr/>
        </p:nvSpPr>
        <p:spPr>
          <a:xfrm>
            <a:off x="3824284" y="5709460"/>
            <a:ext cx="941604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washer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2110F4-69EB-2146-9B70-2585D537C424}"/>
              </a:ext>
            </a:extLst>
          </p:cNvPr>
          <p:cNvSpPr txBox="1"/>
          <p:nvPr/>
        </p:nvSpPr>
        <p:spPr>
          <a:xfrm>
            <a:off x="4886710" y="5712316"/>
            <a:ext cx="535083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left</a:t>
            </a:r>
          </a:p>
        </p:txBody>
      </p:sp>
      <p:sp>
        <p:nvSpPr>
          <p:cNvPr id="87" name="Right Brace 86">
            <a:extLst>
              <a:ext uri="{FF2B5EF4-FFF2-40B4-BE49-F238E27FC236}">
                <a16:creationId xmlns:a16="http://schemas.microsoft.com/office/drawing/2014/main" id="{955240DA-B0EF-6E45-9F08-DD157EAF0B39}"/>
              </a:ext>
            </a:extLst>
          </p:cNvPr>
          <p:cNvSpPr/>
          <p:nvPr/>
        </p:nvSpPr>
        <p:spPr>
          <a:xfrm rot="5400000">
            <a:off x="4525738" y="3541763"/>
            <a:ext cx="143407" cy="1652349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88" name="Right Brace 87">
            <a:extLst>
              <a:ext uri="{FF2B5EF4-FFF2-40B4-BE49-F238E27FC236}">
                <a16:creationId xmlns:a16="http://schemas.microsoft.com/office/drawing/2014/main" id="{196E76C7-63F9-BC49-8736-18066DA12079}"/>
              </a:ext>
            </a:extLst>
          </p:cNvPr>
          <p:cNvSpPr/>
          <p:nvPr/>
        </p:nvSpPr>
        <p:spPr>
          <a:xfrm rot="16200000">
            <a:off x="4525738" y="4134041"/>
            <a:ext cx="143407" cy="1652349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9A45EA3A-5AAF-6041-9D04-3745FF66DA13}"/>
              </a:ext>
            </a:extLst>
          </p:cNvPr>
          <p:cNvCxnSpPr>
            <a:cxnSpLocks/>
          </p:cNvCxnSpPr>
          <p:nvPr/>
        </p:nvCxnSpPr>
        <p:spPr>
          <a:xfrm>
            <a:off x="3295326" y="3717553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5BC3A0B-2EF9-FE43-8C26-F0C104452936}"/>
              </a:ext>
            </a:extLst>
          </p:cNvPr>
          <p:cNvCxnSpPr>
            <a:cxnSpLocks/>
          </p:cNvCxnSpPr>
          <p:nvPr/>
        </p:nvCxnSpPr>
        <p:spPr>
          <a:xfrm>
            <a:off x="2818154" y="3717553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3BB657A9-2919-8245-AAA7-C9BE0F7D9EE4}"/>
              </a:ext>
            </a:extLst>
          </p:cNvPr>
          <p:cNvCxnSpPr>
            <a:cxnSpLocks/>
          </p:cNvCxnSpPr>
          <p:nvPr/>
        </p:nvCxnSpPr>
        <p:spPr>
          <a:xfrm>
            <a:off x="2352857" y="3717553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6A959891-FB19-E44F-BFC5-E6F88A3107D3}"/>
              </a:ext>
            </a:extLst>
          </p:cNvPr>
          <p:cNvCxnSpPr>
            <a:cxnSpLocks/>
          </p:cNvCxnSpPr>
          <p:nvPr/>
        </p:nvCxnSpPr>
        <p:spPr>
          <a:xfrm>
            <a:off x="1887560" y="3717553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8587AF1-7EFF-FC40-B452-8B3A8693B043}"/>
              </a:ext>
            </a:extLst>
          </p:cNvPr>
          <p:cNvCxnSpPr>
            <a:cxnSpLocks/>
          </p:cNvCxnSpPr>
          <p:nvPr/>
        </p:nvCxnSpPr>
        <p:spPr>
          <a:xfrm>
            <a:off x="1410388" y="3717553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809CEAD8-8F27-3C41-82E2-B192B8753668}"/>
              </a:ext>
            </a:extLst>
          </p:cNvPr>
          <p:cNvCxnSpPr>
            <a:cxnSpLocks/>
          </p:cNvCxnSpPr>
          <p:nvPr/>
        </p:nvCxnSpPr>
        <p:spPr>
          <a:xfrm>
            <a:off x="933216" y="3717553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88F1148-EC79-9347-AC67-740532AFC3A0}"/>
              </a:ext>
            </a:extLst>
          </p:cNvPr>
          <p:cNvCxnSpPr>
            <a:cxnSpLocks/>
          </p:cNvCxnSpPr>
          <p:nvPr/>
        </p:nvCxnSpPr>
        <p:spPr>
          <a:xfrm>
            <a:off x="4231335" y="3717553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80CB05FB-2214-A04B-958D-FCCA93BF8547}"/>
              </a:ext>
            </a:extLst>
          </p:cNvPr>
          <p:cNvCxnSpPr>
            <a:cxnSpLocks/>
          </p:cNvCxnSpPr>
          <p:nvPr/>
        </p:nvCxnSpPr>
        <p:spPr>
          <a:xfrm>
            <a:off x="4703378" y="3731810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EAE6CB56-2AE7-FF4C-AC79-3D229036ECFA}"/>
              </a:ext>
            </a:extLst>
          </p:cNvPr>
          <p:cNvCxnSpPr>
            <a:cxnSpLocks/>
          </p:cNvCxnSpPr>
          <p:nvPr/>
        </p:nvCxnSpPr>
        <p:spPr>
          <a:xfrm>
            <a:off x="5187296" y="3722317"/>
            <a:ext cx="3591" cy="540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F9A26B60-6F60-9444-8E00-61D416D47D35}"/>
              </a:ext>
            </a:extLst>
          </p:cNvPr>
          <p:cNvSpPr txBox="1"/>
          <p:nvPr/>
        </p:nvSpPr>
        <p:spPr>
          <a:xfrm rot="16200000">
            <a:off x="486041" y="3742376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84E5A9C-C62D-924A-8259-6395DA362D6D}"/>
              </a:ext>
            </a:extLst>
          </p:cNvPr>
          <p:cNvSpPr txBox="1"/>
          <p:nvPr/>
        </p:nvSpPr>
        <p:spPr>
          <a:xfrm rot="16200000">
            <a:off x="721554" y="3742376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AFB51CD-BB20-3745-A88C-5AFD939E5E6B}"/>
              </a:ext>
            </a:extLst>
          </p:cNvPr>
          <p:cNvSpPr txBox="1"/>
          <p:nvPr/>
        </p:nvSpPr>
        <p:spPr>
          <a:xfrm rot="16200000">
            <a:off x="957067" y="3742376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1201282-E2A7-A042-A527-E635B774C3DF}"/>
              </a:ext>
            </a:extLst>
          </p:cNvPr>
          <p:cNvSpPr txBox="1"/>
          <p:nvPr/>
        </p:nvSpPr>
        <p:spPr>
          <a:xfrm rot="16200000">
            <a:off x="1192580" y="3742376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675A56E-A718-5B4F-A303-FB3C69FB1084}"/>
              </a:ext>
            </a:extLst>
          </p:cNvPr>
          <p:cNvSpPr txBox="1"/>
          <p:nvPr/>
        </p:nvSpPr>
        <p:spPr>
          <a:xfrm rot="16200000">
            <a:off x="1428093" y="3742376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C7A23C5-0077-A64F-9A02-F7A1A856534A}"/>
              </a:ext>
            </a:extLst>
          </p:cNvPr>
          <p:cNvSpPr txBox="1"/>
          <p:nvPr/>
        </p:nvSpPr>
        <p:spPr>
          <a:xfrm rot="16200000">
            <a:off x="1663606" y="3742376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B6A1DC52-0539-134F-B7DD-E10CF3C98594}"/>
              </a:ext>
            </a:extLst>
          </p:cNvPr>
          <p:cNvSpPr txBox="1"/>
          <p:nvPr/>
        </p:nvSpPr>
        <p:spPr>
          <a:xfrm rot="16200000">
            <a:off x="1899119" y="3742376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4DF88DB-6C8D-C046-AE81-1141AABC5341}"/>
              </a:ext>
            </a:extLst>
          </p:cNvPr>
          <p:cNvSpPr txBox="1"/>
          <p:nvPr/>
        </p:nvSpPr>
        <p:spPr>
          <a:xfrm rot="16200000">
            <a:off x="2134632" y="3742376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B62CFEF-D62A-6244-A186-B9DC7906A257}"/>
              </a:ext>
            </a:extLst>
          </p:cNvPr>
          <p:cNvSpPr txBox="1"/>
          <p:nvPr/>
        </p:nvSpPr>
        <p:spPr>
          <a:xfrm rot="16200000">
            <a:off x="2370145" y="3742376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44F4715-5A4C-E142-825E-6761EFAEDEB4}"/>
              </a:ext>
            </a:extLst>
          </p:cNvPr>
          <p:cNvSpPr txBox="1"/>
          <p:nvPr/>
        </p:nvSpPr>
        <p:spPr>
          <a:xfrm rot="16200000">
            <a:off x="2605658" y="3742376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A45AFAD-0BBF-AF47-976A-26D42DA62814}"/>
              </a:ext>
            </a:extLst>
          </p:cNvPr>
          <p:cNvSpPr txBox="1"/>
          <p:nvPr/>
        </p:nvSpPr>
        <p:spPr>
          <a:xfrm rot="16200000">
            <a:off x="2841171" y="3742375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767D36F7-1A32-8F40-BD1A-83387F23E1EA}"/>
              </a:ext>
            </a:extLst>
          </p:cNvPr>
          <p:cNvSpPr txBox="1"/>
          <p:nvPr/>
        </p:nvSpPr>
        <p:spPr>
          <a:xfrm rot="16200000">
            <a:off x="3076684" y="3742375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3661602-13B3-AF45-8A08-1D92D2AAAF09}"/>
              </a:ext>
            </a:extLst>
          </p:cNvPr>
          <p:cNvSpPr txBox="1"/>
          <p:nvPr/>
        </p:nvSpPr>
        <p:spPr>
          <a:xfrm rot="16200000">
            <a:off x="3312197" y="3742375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34804AA-FD4D-9740-8AFE-B86D10684F48}"/>
              </a:ext>
            </a:extLst>
          </p:cNvPr>
          <p:cNvSpPr txBox="1"/>
          <p:nvPr/>
        </p:nvSpPr>
        <p:spPr>
          <a:xfrm rot="16200000">
            <a:off x="3547710" y="3742375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3BA1D65-6B8E-C941-8561-C6F52290379D}"/>
              </a:ext>
            </a:extLst>
          </p:cNvPr>
          <p:cNvSpPr txBox="1"/>
          <p:nvPr/>
        </p:nvSpPr>
        <p:spPr>
          <a:xfrm rot="16200000">
            <a:off x="3783223" y="3742375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137B33C-0AB7-E54B-9F77-671603B7E27F}"/>
              </a:ext>
            </a:extLst>
          </p:cNvPr>
          <p:cNvSpPr txBox="1"/>
          <p:nvPr/>
        </p:nvSpPr>
        <p:spPr>
          <a:xfrm rot="16200000">
            <a:off x="4018736" y="3742375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2AFEBF79-0981-A24A-87C0-1150730F136F}"/>
              </a:ext>
            </a:extLst>
          </p:cNvPr>
          <p:cNvSpPr txBox="1"/>
          <p:nvPr/>
        </p:nvSpPr>
        <p:spPr>
          <a:xfrm rot="16200000">
            <a:off x="4254249" y="3742375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8E15652-3305-364C-AC30-8134F3795BD9}"/>
              </a:ext>
            </a:extLst>
          </p:cNvPr>
          <p:cNvSpPr txBox="1"/>
          <p:nvPr/>
        </p:nvSpPr>
        <p:spPr>
          <a:xfrm rot="16200000">
            <a:off x="4489762" y="3742375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64BB30A-A285-A14A-894E-A2CFA17E808D}"/>
              </a:ext>
            </a:extLst>
          </p:cNvPr>
          <p:cNvSpPr txBox="1"/>
          <p:nvPr/>
        </p:nvSpPr>
        <p:spPr>
          <a:xfrm rot="16200000">
            <a:off x="4725275" y="3742375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4E6F996D-D63C-694B-8EF3-A3762BB4415D}"/>
              </a:ext>
            </a:extLst>
          </p:cNvPr>
          <p:cNvSpPr txBox="1"/>
          <p:nvPr/>
        </p:nvSpPr>
        <p:spPr>
          <a:xfrm rot="16200000">
            <a:off x="4960789" y="3742375"/>
            <a:ext cx="574196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£51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19C3ED57-01F1-0948-86F4-0DEAEDBD5C9C}"/>
                  </a:ext>
                </a:extLst>
              </p:cNvPr>
              <p:cNvSpPr txBox="1"/>
              <p:nvPr/>
            </p:nvSpPr>
            <p:spPr>
              <a:xfrm>
                <a:off x="6824033" y="4267348"/>
                <a:ext cx="132921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£357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</a:t>
                </a:r>
              </a:p>
            </p:txBody>
          </p:sp>
        </mc:Choice>
        <mc:Fallback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19C3ED57-01F1-0948-86F4-0DEAEDBD5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4033" y="4267348"/>
                <a:ext cx="1329210" cy="588110"/>
              </a:xfrm>
              <a:prstGeom prst="rect">
                <a:avLst/>
              </a:prstGeom>
              <a:blipFill>
                <a:blip r:embed="rId7"/>
                <a:stretch>
                  <a:fillRect l="-6881" r="-5963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51999517-CDD8-8541-9240-20708AF986F4}"/>
                  </a:ext>
                </a:extLst>
              </p:cNvPr>
              <p:cNvSpPr txBox="1"/>
              <p:nvPr/>
            </p:nvSpPr>
            <p:spPr>
              <a:xfrm>
                <a:off x="8062877" y="4266867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£51</a:t>
                </a:r>
              </a:p>
            </p:txBody>
          </p:sp>
        </mc:Choice>
        <mc:Fallback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51999517-CDD8-8541-9240-20708AF986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2877" y="4266867"/>
                <a:ext cx="949299" cy="588110"/>
              </a:xfrm>
              <a:prstGeom prst="rect">
                <a:avLst/>
              </a:prstGeom>
              <a:blipFill>
                <a:blip r:embed="rId8"/>
                <a:stretch>
                  <a:fillRect r="-8387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4303AEFE-1D50-D646-9252-6B4977DB6967}"/>
                  </a:ext>
                </a:extLst>
              </p:cNvPr>
              <p:cNvSpPr txBox="1"/>
              <p:nvPr/>
            </p:nvSpPr>
            <p:spPr>
              <a:xfrm>
                <a:off x="6782467" y="4892875"/>
                <a:ext cx="131959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£51</a:t>
                </a:r>
              </a:p>
            </p:txBody>
          </p:sp>
        </mc:Choice>
        <mc:Fallback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4303AEFE-1D50-D646-9252-6B4977DB6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2467" y="4892875"/>
                <a:ext cx="1319592" cy="588110"/>
              </a:xfrm>
              <a:prstGeom prst="rect">
                <a:avLst/>
              </a:prstGeom>
              <a:blipFill>
                <a:blip r:embed="rId9"/>
                <a:stretch>
                  <a:fillRect l="-7407" r="-6019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8B10FFD0-EAEC-264A-8FA6-7C537AAFE3CD}"/>
                  </a:ext>
                </a:extLst>
              </p:cNvPr>
              <p:cNvSpPr txBox="1"/>
              <p:nvPr/>
            </p:nvSpPr>
            <p:spPr>
              <a:xfrm>
                <a:off x="8065553" y="4892394"/>
                <a:ext cx="133722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£1,020</a:t>
                </a:r>
              </a:p>
            </p:txBody>
          </p:sp>
        </mc:Choice>
        <mc:Fallback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8B10FFD0-EAEC-264A-8FA6-7C537AAFE3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5553" y="4892394"/>
                <a:ext cx="1337226" cy="588110"/>
              </a:xfrm>
              <a:prstGeom prst="rect">
                <a:avLst/>
              </a:prstGeom>
              <a:blipFill>
                <a:blip r:embed="rId10"/>
                <a:stretch>
                  <a:fillRect r="-5479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7" name="TextBox 126">
            <a:extLst>
              <a:ext uri="{FF2B5EF4-FFF2-40B4-BE49-F238E27FC236}">
                <a16:creationId xmlns:a16="http://schemas.microsoft.com/office/drawing/2014/main" id="{4362145D-CED7-B54B-92C9-4A91AD0B1FA7}"/>
              </a:ext>
            </a:extLst>
          </p:cNvPr>
          <p:cNvSpPr txBox="1"/>
          <p:nvPr/>
        </p:nvSpPr>
        <p:spPr>
          <a:xfrm>
            <a:off x="2590900" y="2957551"/>
            <a:ext cx="898003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£1,020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C70685B2-9A62-41EF-B54B-0E87952FBF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7379" y="-6061"/>
            <a:ext cx="9754445" cy="896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BB1956E-E6A5-48DA-BF3F-5230D234AF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1031" y="948414"/>
            <a:ext cx="7858425" cy="201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4" grpId="0"/>
      <p:bldP spid="96" grpId="0"/>
      <p:bldP spid="97" grpId="0"/>
      <p:bldP spid="60" grpId="0" animBg="1"/>
      <p:bldP spid="93" grpId="0" animBg="1"/>
      <p:bldP spid="47" grpId="0"/>
      <p:bldP spid="47" grpId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/>
      <p:bldP spid="76" grpId="0" animBg="1"/>
      <p:bldP spid="77" grpId="0"/>
      <p:bldP spid="78" grpId="0" animBg="1"/>
      <p:bldP spid="79" grpId="0" animBg="1"/>
      <p:bldP spid="80" grpId="0"/>
      <p:bldP spid="81" grpId="0"/>
      <p:bldP spid="82" grpId="0"/>
      <p:bldP spid="83" grpId="0" animBg="1"/>
      <p:bldP spid="84" grpId="0" animBg="1"/>
      <p:bldP spid="85" grpId="0"/>
      <p:bldP spid="86" grpId="0"/>
      <p:bldP spid="87" grpId="0" animBg="1"/>
      <p:bldP spid="88" grpId="0" animBg="1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10923</TotalTime>
  <Words>220</Words>
  <Application>Microsoft Office PowerPoint</Application>
  <PresentationFormat>A4 Paper (210x297 mm)</PresentationFormat>
  <Paragraphs>94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89</cp:revision>
  <dcterms:created xsi:type="dcterms:W3CDTF">2019-10-25T20:21:02Z</dcterms:created>
  <dcterms:modified xsi:type="dcterms:W3CDTF">2021-11-24T18:49:55Z</dcterms:modified>
</cp:coreProperties>
</file>