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48" autoAdjust="0"/>
    <p:restoredTop sz="94660"/>
  </p:normalViewPr>
  <p:slideViewPr>
    <p:cSldViewPr snapToGrid="0">
      <p:cViewPr>
        <p:scale>
          <a:sx n="90" d="100"/>
          <a:sy n="90" d="100"/>
        </p:scale>
        <p:origin x="1244" y="640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image" Target="../media/image3.tif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2.tiff"/><Relationship Id="rId12" Type="http://schemas.openxmlformats.org/officeDocument/2006/relationships/image" Target="../media/image21.png"/><Relationship Id="rId17" Type="http://schemas.openxmlformats.org/officeDocument/2006/relationships/image" Target="../media/image13.png"/><Relationship Id="rId2" Type="http://schemas.openxmlformats.org/officeDocument/2006/relationships/image" Target="../media/image10.tiff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0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3.tiff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3" Type="http://schemas.openxmlformats.org/officeDocument/2006/relationships/image" Target="../media/image2.tiff"/><Relationship Id="rId12" Type="http://schemas.openxmlformats.org/officeDocument/2006/relationships/image" Target="../media/image32.png"/><Relationship Id="rId2" Type="http://schemas.openxmlformats.org/officeDocument/2006/relationships/image" Target="../media/image14.tif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5" Type="http://schemas.openxmlformats.org/officeDocument/2006/relationships/image" Target="../media/image6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books on each shelf.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6826031" y="613640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638316" cy="588110"/>
              </a:xfrm>
              <a:prstGeom prst="rect">
                <a:avLst/>
              </a:prstGeom>
              <a:blipFill>
                <a:blip r:embed="rId8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6803092" y="3546838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92" y="3546838"/>
                <a:ext cx="1087157" cy="588110"/>
              </a:xfrm>
              <a:prstGeom prst="rect">
                <a:avLst/>
              </a:prstGeom>
              <a:blipFill>
                <a:blip r:embed="rId9"/>
                <a:stretch>
                  <a:fillRect l="-8046" r="-689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C9464295-D287-E542-945D-72F8F69BF917}"/>
              </a:ext>
            </a:extLst>
          </p:cNvPr>
          <p:cNvSpPr/>
          <p:nvPr/>
        </p:nvSpPr>
        <p:spPr>
          <a:xfrm>
            <a:off x="1274767" y="4298111"/>
            <a:ext cx="368410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046B9DB-740A-554D-B862-602D26A9AF44}"/>
              </a:ext>
            </a:extLst>
          </p:cNvPr>
          <p:cNvSpPr txBox="1"/>
          <p:nvPr/>
        </p:nvSpPr>
        <p:spPr>
          <a:xfrm>
            <a:off x="2866202" y="323241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4E1C999B-D8D7-5845-A7FA-96BEB3335B11}"/>
              </a:ext>
            </a:extLst>
          </p:cNvPr>
          <p:cNvSpPr/>
          <p:nvPr/>
        </p:nvSpPr>
        <p:spPr>
          <a:xfrm rot="16200000">
            <a:off x="2978325" y="2177443"/>
            <a:ext cx="271118" cy="367823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F1A0715-79C2-D845-B584-B72B3DECECBF}"/>
              </a:ext>
            </a:extLst>
          </p:cNvPr>
          <p:cNvCxnSpPr>
            <a:cxnSpLocks/>
          </p:cNvCxnSpPr>
          <p:nvPr/>
        </p:nvCxnSpPr>
        <p:spPr>
          <a:xfrm>
            <a:off x="3118153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3434212-2131-8541-9202-4FF53BE2D594}"/>
              </a:ext>
            </a:extLst>
          </p:cNvPr>
          <p:cNvSpPr txBox="1"/>
          <p:nvPr/>
        </p:nvSpPr>
        <p:spPr>
          <a:xfrm>
            <a:off x="2041945" y="4280752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E48E96-21AC-B64D-9EF5-D3E3EBC3C06A}"/>
              </a:ext>
            </a:extLst>
          </p:cNvPr>
          <p:cNvSpPr txBox="1"/>
          <p:nvPr/>
        </p:nvSpPr>
        <p:spPr>
          <a:xfrm>
            <a:off x="3972732" y="428564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6FD986A-417C-9D4A-89A1-919050583EAF}"/>
              </a:ext>
            </a:extLst>
          </p:cNvPr>
          <p:cNvSpPr txBox="1"/>
          <p:nvPr/>
        </p:nvSpPr>
        <p:spPr>
          <a:xfrm>
            <a:off x="2018430" y="426787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5281BFE-8E02-FB4B-8F0E-CFD192F28CFC}"/>
              </a:ext>
            </a:extLst>
          </p:cNvPr>
          <p:cNvSpPr txBox="1"/>
          <p:nvPr/>
        </p:nvSpPr>
        <p:spPr>
          <a:xfrm>
            <a:off x="3993505" y="421496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9B939D-C34B-4656-A298-778225FBC4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21" y="962456"/>
            <a:ext cx="5858764" cy="181676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3288CEA-E0C3-4EF4-BEC7-185FF2C03C1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45" t="57655"/>
          <a:stretch/>
        </p:blipFill>
        <p:spPr>
          <a:xfrm>
            <a:off x="2866202" y="888548"/>
            <a:ext cx="1297547" cy="957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588039-E0B2-4740-A416-98B69FF6E8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0"/>
            <a:ext cx="9754445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36" grpId="0" animBg="1"/>
      <p:bldP spid="38" grpId="0"/>
      <p:bldP spid="43" grpId="0" animBg="1"/>
      <p:bldP spid="47" grpId="0"/>
      <p:bldP spid="47" grpId="1"/>
      <p:bldP spid="52" grpId="0"/>
      <p:bldP spid="52" grpId="1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One-quarter of Sasha’s number is ___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942238" y="3546838"/>
                <a:ext cx="931665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2238" y="3546838"/>
                <a:ext cx="931665" cy="588110"/>
              </a:xfrm>
              <a:prstGeom prst="rect">
                <a:avLst/>
              </a:prstGeom>
              <a:blipFill>
                <a:blip r:embed="rId8"/>
                <a:stretch>
                  <a:fillRect l="-9333" r="-133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9266720" y="614977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4D5B9B6-C242-A542-9567-C3585BB3BAA9}"/>
              </a:ext>
            </a:extLst>
          </p:cNvPr>
          <p:cNvSpPr/>
          <p:nvPr/>
        </p:nvSpPr>
        <p:spPr>
          <a:xfrm>
            <a:off x="1274767" y="4298111"/>
            <a:ext cx="368410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D814202-2EE7-C945-A781-A23E092FEEDB}"/>
              </a:ext>
            </a:extLst>
          </p:cNvPr>
          <p:cNvSpPr/>
          <p:nvPr/>
        </p:nvSpPr>
        <p:spPr>
          <a:xfrm>
            <a:off x="1290245" y="4298110"/>
            <a:ext cx="908817" cy="627017"/>
          </a:xfrm>
          <a:prstGeom prst="rect">
            <a:avLst/>
          </a:prstGeom>
          <a:solidFill>
            <a:srgbClr val="F8CBAD">
              <a:alpha val="50588"/>
            </a:srgbClr>
          </a:solidFill>
          <a:ln w="25400"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 rot="16200000">
            <a:off x="2060901" y="3094867"/>
            <a:ext cx="271118" cy="184338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DD05560-10E6-8C4D-B932-B2901AAC97C5}"/>
              </a:ext>
            </a:extLst>
          </p:cNvPr>
          <p:cNvCxnSpPr>
            <a:cxnSpLocks/>
          </p:cNvCxnSpPr>
          <p:nvPr/>
        </p:nvCxnSpPr>
        <p:spPr>
          <a:xfrm>
            <a:off x="2199062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FD1A396-157A-F94B-AA37-9C8D9A207B31}"/>
              </a:ext>
            </a:extLst>
          </p:cNvPr>
          <p:cNvCxnSpPr>
            <a:cxnSpLocks/>
          </p:cNvCxnSpPr>
          <p:nvPr/>
        </p:nvCxnSpPr>
        <p:spPr>
          <a:xfrm>
            <a:off x="3118153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5CA815B-CA92-0444-B96B-4F47C3DE647F}"/>
              </a:ext>
            </a:extLst>
          </p:cNvPr>
          <p:cNvCxnSpPr>
            <a:cxnSpLocks/>
          </p:cNvCxnSpPr>
          <p:nvPr/>
        </p:nvCxnSpPr>
        <p:spPr>
          <a:xfrm>
            <a:off x="4037244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2026381" y="329314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5DE0560-8811-7843-A3BF-97B74442D04B}"/>
              </a:ext>
            </a:extLst>
          </p:cNvPr>
          <p:cNvSpPr txBox="1"/>
          <p:nvPr/>
        </p:nvSpPr>
        <p:spPr>
          <a:xfrm>
            <a:off x="4359290" y="426809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A7BC7CF-8B67-4E45-82C9-3A33E0BB2E2E}"/>
              </a:ext>
            </a:extLst>
          </p:cNvPr>
          <p:cNvSpPr txBox="1"/>
          <p:nvPr/>
        </p:nvSpPr>
        <p:spPr>
          <a:xfrm>
            <a:off x="1599479" y="426618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52BF63E-2AB7-6343-BEEE-57D03E20B350}"/>
              </a:ext>
            </a:extLst>
          </p:cNvPr>
          <p:cNvSpPr txBox="1"/>
          <p:nvPr/>
        </p:nvSpPr>
        <p:spPr>
          <a:xfrm>
            <a:off x="2503268" y="427735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C37F80A-207A-7F47-92CB-0F25DE6FCA3B}"/>
              </a:ext>
            </a:extLst>
          </p:cNvPr>
          <p:cNvSpPr txBox="1"/>
          <p:nvPr/>
        </p:nvSpPr>
        <p:spPr>
          <a:xfrm>
            <a:off x="3400094" y="428802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8653E8-F2C3-4E45-B365-949F5CC6A763}"/>
              </a:ext>
            </a:extLst>
          </p:cNvPr>
          <p:cNvSpPr txBox="1"/>
          <p:nvPr/>
        </p:nvSpPr>
        <p:spPr>
          <a:xfrm>
            <a:off x="1571488" y="426618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FE3CAB-54DA-4470-AF9D-86D1A93027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761" y="926392"/>
            <a:ext cx="5395428" cy="167654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92FEBCF-CA2A-4FE4-9D53-D9D3D543BF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7379" y="0"/>
            <a:ext cx="9754445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0" grpId="0"/>
      <p:bldP spid="41" grpId="0"/>
      <p:bldP spid="71" grpId="0"/>
      <p:bldP spid="74" grpId="0" animBg="1"/>
      <p:bldP spid="77" grpId="0" animBg="1"/>
      <p:bldP spid="78" grpId="0" animBg="1"/>
      <p:bldP spid="82" grpId="0"/>
      <p:bldP spid="83" grpId="0"/>
      <p:bldP spid="75" grpId="0"/>
      <p:bldP spid="84" grpId="0"/>
      <p:bldP spid="85" grpId="0"/>
      <p:bldP spid="86" grpId="0"/>
      <p:bldP spid="8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On Tuesday, Sunita drove _____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8804300" y="6136272"/>
            <a:ext cx="94929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85 km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CC54BCD-EA0D-524C-A77B-27360FE79506}"/>
                  </a:ext>
                </a:extLst>
              </p:cNvPr>
              <p:cNvSpPr txBox="1"/>
              <p:nvPr/>
            </p:nvSpPr>
            <p:spPr>
              <a:xfrm>
                <a:off x="6894202" y="3272000"/>
                <a:ext cx="146226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 km</a:t>
                </a:r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CC54BCD-EA0D-524C-A77B-27360FE79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202" y="3272000"/>
                <a:ext cx="1462260" cy="588110"/>
              </a:xfrm>
              <a:prstGeom prst="rect">
                <a:avLst/>
              </a:prstGeom>
              <a:blipFill>
                <a:blip r:embed="rId8"/>
                <a:stretch>
                  <a:fillRect l="-5983" r="-512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1C13F05-83B8-8943-90CA-BE7EDF0B8179}"/>
                  </a:ext>
                </a:extLst>
              </p:cNvPr>
              <p:cNvSpPr txBox="1"/>
              <p:nvPr/>
            </p:nvSpPr>
            <p:spPr>
              <a:xfrm>
                <a:off x="8268614" y="3258987"/>
                <a:ext cx="12474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45 km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1C13F05-83B8-8943-90CA-BE7EDF0B8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614" y="3258987"/>
                <a:ext cx="1247457" cy="588110"/>
              </a:xfrm>
              <a:prstGeom prst="rect">
                <a:avLst/>
              </a:prstGeom>
              <a:blipFill>
                <a:blip r:embed="rId9"/>
                <a:stretch>
                  <a:fillRect r="-60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6AE23F44-0EB6-8045-8CCA-2C5B262238F7}"/>
              </a:ext>
            </a:extLst>
          </p:cNvPr>
          <p:cNvSpPr/>
          <p:nvPr/>
        </p:nvSpPr>
        <p:spPr>
          <a:xfrm>
            <a:off x="1189267" y="3455256"/>
            <a:ext cx="1788930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DEB05172-C533-584F-B167-55A0BF81D182}"/>
              </a:ext>
            </a:extLst>
          </p:cNvPr>
          <p:cNvSpPr/>
          <p:nvPr/>
        </p:nvSpPr>
        <p:spPr>
          <a:xfrm>
            <a:off x="4714756" y="3558230"/>
            <a:ext cx="271118" cy="23797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414CB2-7342-D846-91B1-45564DAF576C}"/>
              </a:ext>
            </a:extLst>
          </p:cNvPr>
          <p:cNvSpPr txBox="1"/>
          <p:nvPr/>
        </p:nvSpPr>
        <p:spPr>
          <a:xfrm>
            <a:off x="2324992" y="3812419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EFD4A6-4204-024A-9AE9-5DD1C6B0B9F8}"/>
              </a:ext>
            </a:extLst>
          </p:cNvPr>
          <p:cNvSpPr txBox="1"/>
          <p:nvPr/>
        </p:nvSpPr>
        <p:spPr>
          <a:xfrm>
            <a:off x="486173" y="3388606"/>
            <a:ext cx="673581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Mon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A3698EE-F028-F444-8F2B-4B2F35FD4451}"/>
              </a:ext>
            </a:extLst>
          </p:cNvPr>
          <p:cNvCxnSpPr>
            <a:cxnSpLocks/>
          </p:cNvCxnSpPr>
          <p:nvPr/>
        </p:nvCxnSpPr>
        <p:spPr>
          <a:xfrm flipH="1">
            <a:off x="1191043" y="3399114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62E6F10-2BCD-CF42-8558-95566DBA36D6}"/>
              </a:ext>
            </a:extLst>
          </p:cNvPr>
          <p:cNvSpPr txBox="1"/>
          <p:nvPr/>
        </p:nvSpPr>
        <p:spPr>
          <a:xfrm>
            <a:off x="4973381" y="4433938"/>
            <a:ext cx="954107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255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CC1E6A6-C1C7-0243-AFA2-4BE660DB6747}"/>
              </a:ext>
            </a:extLst>
          </p:cNvPr>
          <p:cNvSpPr txBox="1"/>
          <p:nvPr/>
        </p:nvSpPr>
        <p:spPr>
          <a:xfrm>
            <a:off x="501064" y="4494255"/>
            <a:ext cx="65768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Tues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581674-8058-DD4F-B19B-1A074160DD38}"/>
              </a:ext>
            </a:extLst>
          </p:cNvPr>
          <p:cNvSpPr txBox="1"/>
          <p:nvPr/>
        </p:nvSpPr>
        <p:spPr>
          <a:xfrm>
            <a:off x="491911" y="5448391"/>
            <a:ext cx="66582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Wed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C4AA6B5-9FF1-8043-8862-D273658F79C9}"/>
              </a:ext>
            </a:extLst>
          </p:cNvPr>
          <p:cNvSpPr/>
          <p:nvPr/>
        </p:nvSpPr>
        <p:spPr>
          <a:xfrm>
            <a:off x="1189267" y="4529900"/>
            <a:ext cx="2574738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2F5495A-6384-6B4D-B82D-1516014E7ECB}"/>
              </a:ext>
            </a:extLst>
          </p:cNvPr>
          <p:cNvSpPr/>
          <p:nvPr/>
        </p:nvSpPr>
        <p:spPr>
          <a:xfrm>
            <a:off x="1189267" y="5453032"/>
            <a:ext cx="3353758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478C81C-C6A9-4246-AA9E-B6695A5CEAA3}"/>
              </a:ext>
            </a:extLst>
          </p:cNvPr>
          <p:cNvSpPr txBox="1"/>
          <p:nvPr/>
        </p:nvSpPr>
        <p:spPr>
          <a:xfrm>
            <a:off x="2955580" y="3302278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AF331BE-C836-194E-9B7C-C6199F591FAD}"/>
              </a:ext>
            </a:extLst>
          </p:cNvPr>
          <p:cNvCxnSpPr>
            <a:cxnSpLocks/>
          </p:cNvCxnSpPr>
          <p:nvPr/>
        </p:nvCxnSpPr>
        <p:spPr>
          <a:xfrm>
            <a:off x="2981185" y="5444457"/>
            <a:ext cx="0" cy="5485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3058279-42BF-B94F-BA84-B94435A05E37}"/>
              </a:ext>
            </a:extLst>
          </p:cNvPr>
          <p:cNvCxnSpPr>
            <a:cxnSpLocks/>
          </p:cNvCxnSpPr>
          <p:nvPr/>
        </p:nvCxnSpPr>
        <p:spPr>
          <a:xfrm>
            <a:off x="2978196" y="4525854"/>
            <a:ext cx="0" cy="55474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13B8581-BA18-5E40-A823-78FC384D60DB}"/>
              </a:ext>
            </a:extLst>
          </p:cNvPr>
          <p:cNvSpPr txBox="1"/>
          <p:nvPr/>
        </p:nvSpPr>
        <p:spPr>
          <a:xfrm>
            <a:off x="2934742" y="4497986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D17DAF5-78EB-C74D-8AB7-E96593B7F2AA}"/>
              </a:ext>
            </a:extLst>
          </p:cNvPr>
          <p:cNvCxnSpPr>
            <a:cxnSpLocks/>
          </p:cNvCxnSpPr>
          <p:nvPr/>
        </p:nvCxnSpPr>
        <p:spPr>
          <a:xfrm flipH="1">
            <a:off x="2989943" y="4533347"/>
            <a:ext cx="749111" cy="526423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25AB456-DEEE-D648-A323-F7788464199C}"/>
              </a:ext>
            </a:extLst>
          </p:cNvPr>
          <p:cNvCxnSpPr>
            <a:cxnSpLocks/>
          </p:cNvCxnSpPr>
          <p:nvPr/>
        </p:nvCxnSpPr>
        <p:spPr>
          <a:xfrm flipH="1">
            <a:off x="4945915" y="4478659"/>
            <a:ext cx="715790" cy="465908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4CF0B18-1B5F-4341-81A0-E32AD11CBB41}"/>
              </a:ext>
            </a:extLst>
          </p:cNvPr>
          <p:cNvSpPr txBox="1"/>
          <p:nvPr/>
        </p:nvSpPr>
        <p:spPr>
          <a:xfrm>
            <a:off x="4997619" y="4968964"/>
            <a:ext cx="954107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210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CB32C72-073A-8047-AAEB-3DC25426E2C5}"/>
              </a:ext>
            </a:extLst>
          </p:cNvPr>
          <p:cNvSpPr txBox="1"/>
          <p:nvPr/>
        </p:nvSpPr>
        <p:spPr>
          <a:xfrm>
            <a:off x="1656098" y="3461721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70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55A69FA-6CCF-8C49-B1DD-F4368F77546C}"/>
              </a:ext>
            </a:extLst>
          </p:cNvPr>
          <p:cNvSpPr txBox="1"/>
          <p:nvPr/>
        </p:nvSpPr>
        <p:spPr>
          <a:xfrm>
            <a:off x="2167966" y="3817796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C4A1C2C-213C-C84A-BB22-5668D66E2DA5}"/>
                  </a:ext>
                </a:extLst>
              </p:cNvPr>
              <p:cNvSpPr txBox="1"/>
              <p:nvPr/>
            </p:nvSpPr>
            <p:spPr>
              <a:xfrm>
                <a:off x="6129621" y="3837210"/>
                <a:ext cx="22365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255 km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45 km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C4A1C2C-213C-C84A-BB22-5668D66E2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21" y="3837210"/>
                <a:ext cx="2236510" cy="588110"/>
              </a:xfrm>
              <a:prstGeom prst="rect">
                <a:avLst/>
              </a:prstGeom>
              <a:blipFill>
                <a:blip r:embed="rId10"/>
                <a:stretch>
                  <a:fillRect l="-3955" r="-3390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E0307F0-CB01-FE49-A04C-C2B3EA11EE96}"/>
                  </a:ext>
                </a:extLst>
              </p:cNvPr>
              <p:cNvSpPr txBox="1"/>
              <p:nvPr/>
            </p:nvSpPr>
            <p:spPr>
              <a:xfrm>
                <a:off x="8276771" y="3814310"/>
                <a:ext cx="14029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210 km</a:t>
                </a: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E0307F0-CB01-FE49-A04C-C2B3EA11E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6771" y="3814310"/>
                <a:ext cx="1402948" cy="588110"/>
              </a:xfrm>
              <a:prstGeom prst="rect">
                <a:avLst/>
              </a:prstGeom>
              <a:blipFill>
                <a:blip r:embed="rId11"/>
                <a:stretch>
                  <a:fillRect r="-535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991CC737-C112-404A-83A8-8DB6F7CBA2F9}"/>
                  </a:ext>
                </a:extLst>
              </p:cNvPr>
              <p:cNvSpPr txBox="1"/>
              <p:nvPr/>
            </p:nvSpPr>
            <p:spPr>
              <a:xfrm>
                <a:off x="6725096" y="4367138"/>
                <a:ext cx="162736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210 km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991CC737-C112-404A-83A8-8DB6F7CBA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096" y="4367138"/>
                <a:ext cx="1627369" cy="588110"/>
              </a:xfrm>
              <a:prstGeom prst="rect">
                <a:avLst/>
              </a:prstGeom>
              <a:blipFill>
                <a:blip r:embed="rId12"/>
                <a:stretch>
                  <a:fillRect l="-6202" r="-465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76FBEB74-27AA-E648-9F08-1359BA3AE5E7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12474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70 km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76FBEB74-27AA-E648-9F08-1359BA3AE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1247457" cy="588110"/>
              </a:xfrm>
              <a:prstGeom prst="rect">
                <a:avLst/>
              </a:prstGeom>
              <a:blipFill>
                <a:blip r:embed="rId13"/>
                <a:stretch>
                  <a:fillRect r="-707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5AE06AC-C780-354C-8679-846742A20061}"/>
                  </a:ext>
                </a:extLst>
              </p:cNvPr>
              <p:cNvSpPr txBox="1"/>
              <p:nvPr/>
            </p:nvSpPr>
            <p:spPr>
              <a:xfrm>
                <a:off x="6314042" y="4877103"/>
                <a:ext cx="20810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70 km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 km</a:t>
                </a:r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5AE06AC-C780-354C-8679-846742A20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042" y="4877103"/>
                <a:ext cx="2081019" cy="588110"/>
              </a:xfrm>
              <a:prstGeom prst="rect">
                <a:avLst/>
              </a:prstGeom>
              <a:blipFill>
                <a:blip r:embed="rId14"/>
                <a:stretch>
                  <a:fillRect l="-4878" r="-426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0267977-D552-7943-8B15-CED5020ABAC6}"/>
                  </a:ext>
                </a:extLst>
              </p:cNvPr>
              <p:cNvSpPr txBox="1"/>
              <p:nvPr/>
            </p:nvSpPr>
            <p:spPr>
              <a:xfrm>
                <a:off x="8315330" y="4865682"/>
                <a:ext cx="12474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85 km</a:t>
                </a: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0267977-D552-7943-8B15-CED5020AB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5330" y="4865682"/>
                <a:ext cx="1247457" cy="588110"/>
              </a:xfrm>
              <a:prstGeom prst="rect">
                <a:avLst/>
              </a:prstGeom>
              <a:blipFill>
                <a:blip r:embed="rId15"/>
                <a:stretch>
                  <a:fillRect r="-60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E134EC71-BEE9-9A45-9087-7F689F877568}"/>
              </a:ext>
            </a:extLst>
          </p:cNvPr>
          <p:cNvSpPr txBox="1"/>
          <p:nvPr/>
        </p:nvSpPr>
        <p:spPr>
          <a:xfrm>
            <a:off x="1652528" y="4509435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70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5DEB48C-F100-4348-982D-5DAE8E6753D4}"/>
              </a:ext>
            </a:extLst>
          </p:cNvPr>
          <p:cNvSpPr txBox="1"/>
          <p:nvPr/>
        </p:nvSpPr>
        <p:spPr>
          <a:xfrm>
            <a:off x="1685904" y="5437343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70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7F2A5E7-3DE8-474B-AE7D-0D6CEF0CF15B}"/>
              </a:ext>
            </a:extLst>
          </p:cNvPr>
          <p:cNvCxnSpPr>
            <a:cxnSpLocks/>
          </p:cNvCxnSpPr>
          <p:nvPr/>
        </p:nvCxnSpPr>
        <p:spPr>
          <a:xfrm flipH="1">
            <a:off x="3759007" y="4926253"/>
            <a:ext cx="760858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85AF725-1D0A-E347-82B9-550528A534CB}"/>
              </a:ext>
            </a:extLst>
          </p:cNvPr>
          <p:cNvCxnSpPr>
            <a:cxnSpLocks/>
          </p:cNvCxnSpPr>
          <p:nvPr/>
        </p:nvCxnSpPr>
        <p:spPr>
          <a:xfrm>
            <a:off x="3782262" y="5454977"/>
            <a:ext cx="0" cy="53805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3FE64977-5F1A-0E4E-810E-2E6BFE1B541C}"/>
              </a:ext>
            </a:extLst>
          </p:cNvPr>
          <p:cNvSpPr txBox="1"/>
          <p:nvPr/>
        </p:nvSpPr>
        <p:spPr>
          <a:xfrm>
            <a:off x="3746119" y="4382062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EBDD209-FACA-494B-B485-1A7D74DEFE63}"/>
              </a:ext>
            </a:extLst>
          </p:cNvPr>
          <p:cNvSpPr txBox="1"/>
          <p:nvPr/>
        </p:nvSpPr>
        <p:spPr>
          <a:xfrm>
            <a:off x="2987349" y="5433775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155037C-7A2A-E045-9383-0777172BAFD5}"/>
              </a:ext>
            </a:extLst>
          </p:cNvPr>
          <p:cNvSpPr txBox="1"/>
          <p:nvPr/>
        </p:nvSpPr>
        <p:spPr>
          <a:xfrm>
            <a:off x="3760395" y="5431379"/>
            <a:ext cx="824265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km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416319F-8206-DD4D-80E2-EAB17653485D}"/>
              </a:ext>
            </a:extLst>
          </p:cNvPr>
          <p:cNvCxnSpPr>
            <a:cxnSpLocks/>
          </p:cNvCxnSpPr>
          <p:nvPr/>
        </p:nvCxnSpPr>
        <p:spPr>
          <a:xfrm flipH="1">
            <a:off x="2978196" y="3798037"/>
            <a:ext cx="760858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ight Brace 90">
            <a:extLst>
              <a:ext uri="{FF2B5EF4-FFF2-40B4-BE49-F238E27FC236}">
                <a16:creationId xmlns:a16="http://schemas.microsoft.com/office/drawing/2014/main" id="{C5083CD0-512E-1F48-ACF2-AAD9D665ED2D}"/>
              </a:ext>
            </a:extLst>
          </p:cNvPr>
          <p:cNvSpPr/>
          <p:nvPr/>
        </p:nvSpPr>
        <p:spPr>
          <a:xfrm rot="16200000">
            <a:off x="2392473" y="3133284"/>
            <a:ext cx="143407" cy="254975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6E44FC6-DBD2-A847-A730-C337BD1E5573}"/>
              </a:ext>
            </a:extLst>
          </p:cNvPr>
          <p:cNvCxnSpPr>
            <a:cxnSpLocks/>
          </p:cNvCxnSpPr>
          <p:nvPr/>
        </p:nvCxnSpPr>
        <p:spPr>
          <a:xfrm flipH="1">
            <a:off x="3029332" y="5469279"/>
            <a:ext cx="749111" cy="526423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13440F4-EE4A-174B-95C1-DD5849E46AC7}"/>
              </a:ext>
            </a:extLst>
          </p:cNvPr>
          <p:cNvCxnSpPr>
            <a:cxnSpLocks/>
          </p:cNvCxnSpPr>
          <p:nvPr/>
        </p:nvCxnSpPr>
        <p:spPr>
          <a:xfrm flipH="1">
            <a:off x="3777670" y="5472482"/>
            <a:ext cx="749111" cy="526423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B19F4E79-2E96-4F69-8201-B04ADEE57C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7379" y="0"/>
            <a:ext cx="9754445" cy="9876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4E68CF-EA03-4905-8C37-84200C007DC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70950" y="932926"/>
            <a:ext cx="8059611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42" grpId="0"/>
      <p:bldP spid="43" grpId="0"/>
      <p:bldP spid="44" grpId="0" animBg="1"/>
      <p:bldP spid="45" grpId="0" animBg="1"/>
      <p:bldP spid="46" grpId="0"/>
      <p:bldP spid="46" grpId="1"/>
      <p:bldP spid="47" grpId="0"/>
      <p:bldP spid="49" grpId="0"/>
      <p:bldP spid="50" grpId="0"/>
      <p:bldP spid="51" grpId="0"/>
      <p:bldP spid="52" grpId="0" animBg="1"/>
      <p:bldP spid="55" grpId="0" animBg="1"/>
      <p:bldP spid="62" grpId="0"/>
      <p:bldP spid="66" grpId="0"/>
      <p:bldP spid="70" grpId="0"/>
      <p:bldP spid="71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2" grpId="0"/>
      <p:bldP spid="83" grpId="0"/>
      <p:bldP spid="87" grpId="0"/>
      <p:bldP spid="88" grpId="0"/>
      <p:bldP spid="89" grpId="0"/>
      <p:bldP spid="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/>
              <p:nvPr/>
            </p:nvSpPr>
            <p:spPr>
              <a:xfrm>
                <a:off x="831273" y="6169794"/>
                <a:ext cx="8922326" cy="589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____ and C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____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73" y="6169794"/>
                <a:ext cx="8922326" cy="589072"/>
              </a:xfrm>
              <a:prstGeom prst="rect">
                <a:avLst/>
              </a:prstGeom>
              <a:blipFill>
                <a:blip r:embed="rId5"/>
                <a:stretch>
                  <a:fillRect r="-1138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313327" y="615348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F5DF5B7-9C56-EB4F-81C8-4A7DA3DC4FCF}"/>
              </a:ext>
            </a:extLst>
          </p:cNvPr>
          <p:cNvSpPr/>
          <p:nvPr/>
        </p:nvSpPr>
        <p:spPr>
          <a:xfrm>
            <a:off x="1189267" y="3455256"/>
            <a:ext cx="1291091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3DE516-C121-4848-9C8E-E8F444682227}"/>
              </a:ext>
            </a:extLst>
          </p:cNvPr>
          <p:cNvSpPr txBox="1"/>
          <p:nvPr/>
        </p:nvSpPr>
        <p:spPr>
          <a:xfrm>
            <a:off x="826008" y="3388606"/>
            <a:ext cx="33374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2EDECB9-BCC8-9F43-855C-0C44FD653714}"/>
              </a:ext>
            </a:extLst>
          </p:cNvPr>
          <p:cNvCxnSpPr>
            <a:cxnSpLocks/>
          </p:cNvCxnSpPr>
          <p:nvPr/>
        </p:nvCxnSpPr>
        <p:spPr>
          <a:xfrm flipH="1">
            <a:off x="1191043" y="3399114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EC21B3C-9BC6-6C43-8AFB-230ED5FB8275}"/>
              </a:ext>
            </a:extLst>
          </p:cNvPr>
          <p:cNvSpPr txBox="1"/>
          <p:nvPr/>
        </p:nvSpPr>
        <p:spPr>
          <a:xfrm>
            <a:off x="834616" y="4473235"/>
            <a:ext cx="32412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58CF4A6-EA14-574D-9107-A2340948982A}"/>
              </a:ext>
            </a:extLst>
          </p:cNvPr>
          <p:cNvSpPr txBox="1"/>
          <p:nvPr/>
        </p:nvSpPr>
        <p:spPr>
          <a:xfrm>
            <a:off x="836813" y="5448391"/>
            <a:ext cx="320921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61E6356-587C-234A-91A7-4EA0D89C2CD7}"/>
              </a:ext>
            </a:extLst>
          </p:cNvPr>
          <p:cNvSpPr/>
          <p:nvPr/>
        </p:nvSpPr>
        <p:spPr>
          <a:xfrm>
            <a:off x="1189424" y="5480378"/>
            <a:ext cx="1700911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35D6555-F19F-4F49-B8EB-BBDEB65FF8E9}"/>
              </a:ext>
            </a:extLst>
          </p:cNvPr>
          <p:cNvSpPr txBox="1"/>
          <p:nvPr/>
        </p:nvSpPr>
        <p:spPr>
          <a:xfrm>
            <a:off x="1693677" y="2760990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57F06D7-56A2-1F4C-8FB9-8F9DF2118AF4}"/>
              </a:ext>
            </a:extLst>
          </p:cNvPr>
          <p:cNvSpPr/>
          <p:nvPr/>
        </p:nvSpPr>
        <p:spPr>
          <a:xfrm>
            <a:off x="1189423" y="4465604"/>
            <a:ext cx="2995200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C28E881-A0F1-D247-A0F3-6AE458812851}"/>
              </a:ext>
            </a:extLst>
          </p:cNvPr>
          <p:cNvSpPr/>
          <p:nvPr/>
        </p:nvSpPr>
        <p:spPr>
          <a:xfrm>
            <a:off x="1199776" y="4469362"/>
            <a:ext cx="1291091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1B8126B-5CBC-2542-8ECB-B66EB2227AA3}"/>
              </a:ext>
            </a:extLst>
          </p:cNvPr>
          <p:cNvSpPr/>
          <p:nvPr/>
        </p:nvSpPr>
        <p:spPr>
          <a:xfrm>
            <a:off x="2487290" y="4463632"/>
            <a:ext cx="1700911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AD065CE-6CC5-774F-A9D9-2A55C20256B5}"/>
              </a:ext>
            </a:extLst>
          </p:cNvPr>
          <p:cNvSpPr/>
          <p:nvPr/>
        </p:nvSpPr>
        <p:spPr>
          <a:xfrm>
            <a:off x="1199776" y="5478486"/>
            <a:ext cx="1291091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142E753-1373-AB43-A75E-056D6DEFE8EC}"/>
              </a:ext>
            </a:extLst>
          </p:cNvPr>
          <p:cNvSpPr txBox="1"/>
          <p:nvPr/>
        </p:nvSpPr>
        <p:spPr>
          <a:xfrm>
            <a:off x="2439214" y="5490575"/>
            <a:ext cx="535724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250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857092A-0E6D-6547-A56E-D3EB24DC1232}"/>
              </a:ext>
            </a:extLst>
          </p:cNvPr>
          <p:cNvSpPr txBox="1"/>
          <p:nvPr/>
        </p:nvSpPr>
        <p:spPr>
          <a:xfrm>
            <a:off x="2295160" y="3801459"/>
            <a:ext cx="76815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2,000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EA016AA2-F504-7D48-9B06-16F4B17DAAAA}"/>
              </a:ext>
            </a:extLst>
          </p:cNvPr>
          <p:cNvSpPr/>
          <p:nvPr/>
        </p:nvSpPr>
        <p:spPr>
          <a:xfrm rot="16200000">
            <a:off x="2620497" y="2884252"/>
            <a:ext cx="143407" cy="298484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07F7FB8-30F1-EB45-A760-34E483CCD286}"/>
              </a:ext>
            </a:extLst>
          </p:cNvPr>
          <p:cNvSpPr/>
          <p:nvPr/>
        </p:nvSpPr>
        <p:spPr>
          <a:xfrm rot="16200000">
            <a:off x="1768365" y="2729490"/>
            <a:ext cx="143407" cy="128058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32D8EBE-EF1D-0F48-AB2C-5E95AC45506C}"/>
              </a:ext>
            </a:extLst>
          </p:cNvPr>
          <p:cNvSpPr txBox="1"/>
          <p:nvPr/>
        </p:nvSpPr>
        <p:spPr>
          <a:xfrm>
            <a:off x="1891974" y="4818886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Right Brace 94">
            <a:extLst>
              <a:ext uri="{FF2B5EF4-FFF2-40B4-BE49-F238E27FC236}">
                <a16:creationId xmlns:a16="http://schemas.microsoft.com/office/drawing/2014/main" id="{94D2CC1C-CE21-C74C-BE2C-4548CA328245}"/>
              </a:ext>
            </a:extLst>
          </p:cNvPr>
          <p:cNvSpPr/>
          <p:nvPr/>
        </p:nvSpPr>
        <p:spPr>
          <a:xfrm rot="16200000">
            <a:off x="1968895" y="4545090"/>
            <a:ext cx="143407" cy="169947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598251" y="3665760"/>
                <a:ext cx="17171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2,000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250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8251" y="3665760"/>
                <a:ext cx="1717137" cy="588110"/>
              </a:xfrm>
              <a:prstGeom prst="rect">
                <a:avLst/>
              </a:prstGeom>
              <a:blipFill>
                <a:blip r:embed="rId9"/>
                <a:stretch>
                  <a:fillRect l="-5147" r="-441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253911" y="3642860"/>
                <a:ext cx="118173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1,750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3911" y="3642860"/>
                <a:ext cx="1181734" cy="588110"/>
              </a:xfrm>
              <a:prstGeom prst="rect">
                <a:avLst/>
              </a:prstGeom>
              <a:blipFill>
                <a:blip r:embed="rId10"/>
                <a:stretch>
                  <a:fillRect r="-631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/>
              <p:nvPr/>
            </p:nvSpPr>
            <p:spPr>
              <a:xfrm>
                <a:off x="6896546" y="4367138"/>
                <a:ext cx="140615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1,750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8C0565C-8178-B74E-82CE-ACE4ED0E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546" y="4367138"/>
                <a:ext cx="1406154" cy="588110"/>
              </a:xfrm>
              <a:prstGeom prst="rect">
                <a:avLst/>
              </a:prstGeom>
              <a:blipFill>
                <a:blip r:embed="rId11"/>
                <a:stretch>
                  <a:fillRect l="-6250" r="-535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875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D568C7A-83D0-C741-A19F-F048AC1B8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blipFill>
                <a:blip r:embed="rId12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/>
              <p:nvPr/>
            </p:nvSpPr>
            <p:spPr>
              <a:xfrm>
                <a:off x="6896546" y="5055571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875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250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8144136-9F89-934F-83DC-58174DB8A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546" y="5055571"/>
                <a:ext cx="1484702" cy="588110"/>
              </a:xfrm>
              <a:prstGeom prst="rect">
                <a:avLst/>
              </a:prstGeom>
              <a:blipFill>
                <a:blip r:embed="rId13"/>
                <a:stretch>
                  <a:fillRect l="-5932" r="-593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/>
              <p:nvPr/>
            </p:nvSpPr>
            <p:spPr>
              <a:xfrm>
                <a:off x="8263398" y="5054578"/>
                <a:ext cx="118173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1,125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C1F307C-DA23-DC46-B9FE-60203E581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5054578"/>
                <a:ext cx="1181734" cy="588110"/>
              </a:xfrm>
              <a:prstGeom prst="rect">
                <a:avLst/>
              </a:prstGeom>
              <a:blipFill>
                <a:blip r:embed="rId14"/>
                <a:stretch>
                  <a:fillRect r="-744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Box 101">
            <a:extLst>
              <a:ext uri="{FF2B5EF4-FFF2-40B4-BE49-F238E27FC236}">
                <a16:creationId xmlns:a16="http://schemas.microsoft.com/office/drawing/2014/main" id="{5EDA0602-E6E8-9F4E-8D83-93D927159496}"/>
              </a:ext>
            </a:extLst>
          </p:cNvPr>
          <p:cNvSpPr txBox="1"/>
          <p:nvPr/>
        </p:nvSpPr>
        <p:spPr>
          <a:xfrm>
            <a:off x="8940840" y="6146894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1,125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DB621EC-B70D-6643-A3DD-66F47183A854}"/>
              </a:ext>
            </a:extLst>
          </p:cNvPr>
          <p:cNvSpPr txBox="1"/>
          <p:nvPr/>
        </p:nvSpPr>
        <p:spPr>
          <a:xfrm>
            <a:off x="1544308" y="3409511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3E66757-C76E-A541-A6E8-8254B89FB8A9}"/>
              </a:ext>
            </a:extLst>
          </p:cNvPr>
          <p:cNvSpPr txBox="1"/>
          <p:nvPr/>
        </p:nvSpPr>
        <p:spPr>
          <a:xfrm>
            <a:off x="1589437" y="442175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ED43D9B-8E38-F54F-9F55-209B86575635}"/>
              </a:ext>
            </a:extLst>
          </p:cNvPr>
          <p:cNvSpPr txBox="1"/>
          <p:nvPr/>
        </p:nvSpPr>
        <p:spPr>
          <a:xfrm>
            <a:off x="1544308" y="2749054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F15F44D-5205-BF4F-9479-173E7B98CC20}"/>
              </a:ext>
            </a:extLst>
          </p:cNvPr>
          <p:cNvSpPr txBox="1"/>
          <p:nvPr/>
        </p:nvSpPr>
        <p:spPr>
          <a:xfrm>
            <a:off x="1681072" y="4808260"/>
            <a:ext cx="76815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1,125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75E1822-B1AB-3B44-9553-B374625DC1DD}"/>
              </a:ext>
            </a:extLst>
          </p:cNvPr>
          <p:cNvSpPr/>
          <p:nvPr/>
        </p:nvSpPr>
        <p:spPr>
          <a:xfrm>
            <a:off x="2473156" y="4465340"/>
            <a:ext cx="1291091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39698E-97F2-4440-9A83-4BF51C27BB90}"/>
              </a:ext>
            </a:extLst>
          </p:cNvPr>
          <p:cNvSpPr txBox="1"/>
          <p:nvPr/>
        </p:nvSpPr>
        <p:spPr>
          <a:xfrm>
            <a:off x="3712594" y="4477429"/>
            <a:ext cx="535724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250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48B3D8D-28B2-6748-85B6-3895155680B3}"/>
              </a:ext>
            </a:extLst>
          </p:cNvPr>
          <p:cNvCxnSpPr>
            <a:cxnSpLocks/>
          </p:cNvCxnSpPr>
          <p:nvPr/>
        </p:nvCxnSpPr>
        <p:spPr>
          <a:xfrm flipH="1">
            <a:off x="3738442" y="4477209"/>
            <a:ext cx="423227" cy="537582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40FBAD4F-1CFC-8340-8335-F483F88FEE0E}"/>
              </a:ext>
            </a:extLst>
          </p:cNvPr>
          <p:cNvSpPr txBox="1"/>
          <p:nvPr/>
        </p:nvSpPr>
        <p:spPr>
          <a:xfrm>
            <a:off x="2856968" y="4461924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B3EB595-4FA8-5B43-AB07-556565D3B3AB}"/>
              </a:ext>
            </a:extLst>
          </p:cNvPr>
          <p:cNvSpPr txBox="1"/>
          <p:nvPr/>
        </p:nvSpPr>
        <p:spPr>
          <a:xfrm>
            <a:off x="1615591" y="544484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875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A61A62D-9583-40A6-939D-6A14871425A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7379" y="0"/>
            <a:ext cx="9754445" cy="9876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AF66BA-94C6-4E04-B547-A64C50F2A0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7529" y="945937"/>
            <a:ext cx="7181710" cy="188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61" grpId="0" animBg="1"/>
      <p:bldP spid="63" grpId="0"/>
      <p:bldP spid="65" grpId="0"/>
      <p:bldP spid="66" grpId="0"/>
      <p:bldP spid="67" grpId="0" animBg="1"/>
      <p:bldP spid="68" grpId="0"/>
      <p:bldP spid="68" grpId="1"/>
      <p:bldP spid="84" grpId="0" animBg="1"/>
      <p:bldP spid="85" grpId="0" animBg="1"/>
      <p:bldP spid="86" grpId="0" animBg="1"/>
      <p:bldP spid="87" grpId="0" animBg="1"/>
      <p:bldP spid="88" grpId="0"/>
      <p:bldP spid="90" grpId="0"/>
      <p:bldP spid="91" grpId="0" animBg="1"/>
      <p:bldP spid="92" grpId="0" animBg="1"/>
      <p:bldP spid="94" grpId="0"/>
      <p:bldP spid="94" grpId="1"/>
      <p:bldP spid="95" grpId="0" animBg="1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6" grpId="0"/>
      <p:bldP spid="107" grpId="0"/>
      <p:bldP spid="108" grpId="0" animBg="1"/>
      <p:bldP spid="109" grpId="0"/>
      <p:bldP spid="105" grpId="0"/>
      <p:bldP spid="1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14249</TotalTime>
  <Words>139</Words>
  <Application>Microsoft Office PowerPoint</Application>
  <PresentationFormat>A4 Paper (210x297 mm)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82</cp:revision>
  <dcterms:created xsi:type="dcterms:W3CDTF">2019-10-25T20:21:02Z</dcterms:created>
  <dcterms:modified xsi:type="dcterms:W3CDTF">2021-11-11T10:55:03Z</dcterms:modified>
</cp:coreProperties>
</file>