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amilton" userId="08009f6b-c6c1-40ce-9402-b6ad222967fb" providerId="ADAL" clId="{5931D405-DC5A-490F-8628-6F088B650C2A}"/>
    <pc:docChg chg="modSld">
      <pc:chgData name="Caroline Hamilton" userId="08009f6b-c6c1-40ce-9402-b6ad222967fb" providerId="ADAL" clId="{5931D405-DC5A-490F-8628-6F088B650C2A}" dt="2021-11-02T10:00:41.334" v="3"/>
      <pc:docMkLst>
        <pc:docMk/>
      </pc:docMkLst>
      <pc:sldChg chg="addSp">
        <pc:chgData name="Caroline Hamilton" userId="08009f6b-c6c1-40ce-9402-b6ad222967fb" providerId="ADAL" clId="{5931D405-DC5A-490F-8628-6F088B650C2A}" dt="2021-11-02T10:00:34.890" v="0"/>
        <pc:sldMkLst>
          <pc:docMk/>
          <pc:sldMk cId="3104585174" sldId="257"/>
        </pc:sldMkLst>
        <pc:picChg chg="add">
          <ac:chgData name="Caroline Hamilton" userId="08009f6b-c6c1-40ce-9402-b6ad222967fb" providerId="ADAL" clId="{5931D405-DC5A-490F-8628-6F088B650C2A}" dt="2021-11-02T10:00:34.890" v="0"/>
          <ac:picMkLst>
            <pc:docMk/>
            <pc:sldMk cId="3104585174" sldId="257"/>
            <ac:picMk id="26" creationId="{DBBFD138-3B80-4523-B60F-5EADE4043D5E}"/>
          </ac:picMkLst>
        </pc:picChg>
      </pc:sldChg>
      <pc:sldChg chg="addSp">
        <pc:chgData name="Caroline Hamilton" userId="08009f6b-c6c1-40ce-9402-b6ad222967fb" providerId="ADAL" clId="{5931D405-DC5A-490F-8628-6F088B650C2A}" dt="2021-11-02T10:00:37.326" v="1"/>
        <pc:sldMkLst>
          <pc:docMk/>
          <pc:sldMk cId="3500127189" sldId="277"/>
        </pc:sldMkLst>
        <pc:picChg chg="add">
          <ac:chgData name="Caroline Hamilton" userId="08009f6b-c6c1-40ce-9402-b6ad222967fb" providerId="ADAL" clId="{5931D405-DC5A-490F-8628-6F088B650C2A}" dt="2021-11-02T10:00:37.326" v="1"/>
          <ac:picMkLst>
            <pc:docMk/>
            <pc:sldMk cId="3500127189" sldId="277"/>
            <ac:picMk id="44" creationId="{7C2F8C0A-4B44-4282-BC18-6618A9AD5757}"/>
          </ac:picMkLst>
        </pc:picChg>
      </pc:sldChg>
      <pc:sldChg chg="addSp">
        <pc:chgData name="Caroline Hamilton" userId="08009f6b-c6c1-40ce-9402-b6ad222967fb" providerId="ADAL" clId="{5931D405-DC5A-490F-8628-6F088B650C2A}" dt="2021-11-02T10:00:39.213" v="2"/>
        <pc:sldMkLst>
          <pc:docMk/>
          <pc:sldMk cId="3324715679" sldId="278"/>
        </pc:sldMkLst>
        <pc:picChg chg="add">
          <ac:chgData name="Caroline Hamilton" userId="08009f6b-c6c1-40ce-9402-b6ad222967fb" providerId="ADAL" clId="{5931D405-DC5A-490F-8628-6F088B650C2A}" dt="2021-11-02T10:00:39.213" v="2"/>
          <ac:picMkLst>
            <pc:docMk/>
            <pc:sldMk cId="3324715679" sldId="278"/>
            <ac:picMk id="62" creationId="{8D9BE45E-AC45-476B-BD33-C95BB5944D27}"/>
          </ac:picMkLst>
        </pc:picChg>
      </pc:sldChg>
      <pc:sldChg chg="addSp">
        <pc:chgData name="Caroline Hamilton" userId="08009f6b-c6c1-40ce-9402-b6ad222967fb" providerId="ADAL" clId="{5931D405-DC5A-490F-8628-6F088B650C2A}" dt="2021-11-02T10:00:41.334" v="3"/>
        <pc:sldMkLst>
          <pc:docMk/>
          <pc:sldMk cId="3509038200" sldId="279"/>
        </pc:sldMkLst>
        <pc:picChg chg="add">
          <ac:chgData name="Caroline Hamilton" userId="08009f6b-c6c1-40ce-9402-b6ad222967fb" providerId="ADAL" clId="{5931D405-DC5A-490F-8628-6F088B650C2A}" dt="2021-11-02T10:00:41.334" v="3"/>
          <ac:picMkLst>
            <pc:docMk/>
            <pc:sldMk cId="3509038200" sldId="279"/>
            <ac:picMk id="30" creationId="{AE6916BF-3630-442D-8141-918C5181B54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6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3.tiff"/><Relationship Id="rId9" Type="http://schemas.openxmlformats.org/officeDocument/2006/relationships/image" Target="../media/image13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1.tif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7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Relationship Id="rId9" Type="http://schemas.openxmlformats.org/officeDocument/2006/relationships/image" Target="../media/image22.png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8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13697" y="3859270"/>
            <a:ext cx="62421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Hat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/>
              <p:nvPr/>
            </p:nvSpPr>
            <p:spPr>
              <a:xfrm>
                <a:off x="6347189" y="3579264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EB4CF91-506E-2C48-B77A-19F7455C0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189" y="3579264"/>
                <a:ext cx="1173719" cy="588110"/>
              </a:xfrm>
              <a:prstGeom prst="rect">
                <a:avLst/>
              </a:prstGeom>
              <a:blipFill>
                <a:blip r:embed="rId5"/>
                <a:stretch>
                  <a:fillRect l="-7447" r="-744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/>
              <p:nvPr/>
            </p:nvSpPr>
            <p:spPr>
              <a:xfrm>
                <a:off x="7466891" y="357926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£5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4A02FBC-F72A-644F-945A-A2E110162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6891" y="3579264"/>
                <a:ext cx="793807" cy="588110"/>
              </a:xfrm>
              <a:prstGeom prst="rect">
                <a:avLst/>
              </a:prstGeom>
              <a:blipFill>
                <a:blip r:embed="rId6"/>
                <a:stretch>
                  <a:fillRect r="-1111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scarf costs ____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9208255" y="613079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6F4930-7139-2843-90EB-5BE52F71B42D}"/>
              </a:ext>
            </a:extLst>
          </p:cNvPr>
          <p:cNvSpPr/>
          <p:nvPr/>
        </p:nvSpPr>
        <p:spPr>
          <a:xfrm>
            <a:off x="1329412" y="3870588"/>
            <a:ext cx="155768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182A60-E26E-D943-B518-248C41B22695}"/>
              </a:ext>
            </a:extLst>
          </p:cNvPr>
          <p:cNvSpPr txBox="1"/>
          <p:nvPr/>
        </p:nvSpPr>
        <p:spPr>
          <a:xfrm>
            <a:off x="1845047" y="383924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C9FFD5-F34B-0147-A522-7DAC89641CD0}"/>
              </a:ext>
            </a:extLst>
          </p:cNvPr>
          <p:cNvSpPr txBox="1"/>
          <p:nvPr/>
        </p:nvSpPr>
        <p:spPr>
          <a:xfrm>
            <a:off x="533777" y="4800634"/>
            <a:ext cx="80246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Scarf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2811AC-2B3B-C04D-A3AB-033D89696C1D}"/>
              </a:ext>
            </a:extLst>
          </p:cNvPr>
          <p:cNvCxnSpPr/>
          <p:nvPr/>
        </p:nvCxnSpPr>
        <p:spPr>
          <a:xfrm>
            <a:off x="1325177" y="3789697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C0B5E2F-C879-BF4F-9C23-26BBB9D0F4BA}"/>
              </a:ext>
            </a:extLst>
          </p:cNvPr>
          <p:cNvSpPr/>
          <p:nvPr/>
        </p:nvSpPr>
        <p:spPr>
          <a:xfrm>
            <a:off x="1325633" y="4793828"/>
            <a:ext cx="98226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1DCAEED-1D7F-CF41-9821-4A1ABB60604E}"/>
              </a:ext>
            </a:extLst>
          </p:cNvPr>
          <p:cNvSpPr txBox="1"/>
          <p:nvPr/>
        </p:nvSpPr>
        <p:spPr>
          <a:xfrm>
            <a:off x="1648223" y="480063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28E375-9FB8-124B-AFD5-032FE634F0E7}"/>
              </a:ext>
            </a:extLst>
          </p:cNvPr>
          <p:cNvCxnSpPr>
            <a:cxnSpLocks/>
          </p:cNvCxnSpPr>
          <p:nvPr/>
        </p:nvCxnSpPr>
        <p:spPr>
          <a:xfrm flipH="1">
            <a:off x="2330295" y="5148193"/>
            <a:ext cx="556800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B4F2975-06FE-6948-9532-6B3C7310CBB5}"/>
              </a:ext>
            </a:extLst>
          </p:cNvPr>
          <p:cNvSpPr txBox="1"/>
          <p:nvPr/>
        </p:nvSpPr>
        <p:spPr>
          <a:xfrm>
            <a:off x="2349165" y="456606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AD3E67-B7EB-F94F-A641-44C5D8255F15}"/>
              </a:ext>
            </a:extLst>
          </p:cNvPr>
          <p:cNvSpPr txBox="1"/>
          <p:nvPr/>
        </p:nvSpPr>
        <p:spPr>
          <a:xfrm>
            <a:off x="1570626" y="476972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581E4-06E5-4353-AF08-8852324C8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846" y="-15097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3DDEFA-F144-4573-AF80-FE8F01960E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217" y="958051"/>
            <a:ext cx="4139543" cy="15850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BBFD138-3B80-4523-B60F-5EADE4043D5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57" y="245299"/>
            <a:ext cx="1102156" cy="53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9" grpId="0"/>
      <p:bldP spid="50" grpId="0"/>
      <p:bldP spid="57" grpId="0"/>
      <p:bldP spid="42" grpId="0"/>
      <p:bldP spid="38" grpId="0" animBg="1"/>
      <p:bldP spid="39" grpId="0"/>
      <p:bldP spid="31" grpId="0"/>
      <p:bldP spid="33" grpId="0" animBg="1"/>
      <p:bldP spid="40" grpId="0"/>
      <p:bldP spid="40" grpId="1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two numbers are ___ and ___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E82D9E-9AEE-584D-9939-09574846FA42}"/>
              </a:ext>
            </a:extLst>
          </p:cNvPr>
          <p:cNvSpPr txBox="1"/>
          <p:nvPr/>
        </p:nvSpPr>
        <p:spPr>
          <a:xfrm>
            <a:off x="360295" y="3883233"/>
            <a:ext cx="154811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number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/>
              <p:nvPr/>
            </p:nvSpPr>
            <p:spPr>
              <a:xfrm>
                <a:off x="7173760" y="4091713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32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E6D70D-41A6-8048-9492-14FA9A9BD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091713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899916" y="3948161"/>
            <a:ext cx="2160919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 rot="16200000">
            <a:off x="2852395" y="2538686"/>
            <a:ext cx="271118" cy="21457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668306-0F57-E346-81D7-3D5DE59FF8EB}"/>
              </a:ext>
            </a:extLst>
          </p:cNvPr>
          <p:cNvSpPr txBox="1"/>
          <p:nvPr/>
        </p:nvSpPr>
        <p:spPr>
          <a:xfrm>
            <a:off x="290597" y="4804719"/>
            <a:ext cx="161614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number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9A2E443-F817-804F-8D6A-C78DE54770B2}"/>
              </a:ext>
            </a:extLst>
          </p:cNvPr>
          <p:cNvCxnSpPr/>
          <p:nvPr/>
        </p:nvCxnSpPr>
        <p:spPr>
          <a:xfrm>
            <a:off x="1895681" y="3883233"/>
            <a:ext cx="0" cy="1749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073C515F-6F8B-EE4F-8DD5-97CC7AEE3D5D}"/>
              </a:ext>
            </a:extLst>
          </p:cNvPr>
          <p:cNvSpPr/>
          <p:nvPr/>
        </p:nvSpPr>
        <p:spPr>
          <a:xfrm>
            <a:off x="1896136" y="4887364"/>
            <a:ext cx="1534931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B044FE-509A-D14A-9895-CC222FDF8B6D}"/>
              </a:ext>
            </a:extLst>
          </p:cNvPr>
          <p:cNvSpPr txBox="1"/>
          <p:nvPr/>
        </p:nvSpPr>
        <p:spPr>
          <a:xfrm>
            <a:off x="4590027" y="439102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7A990D-3E9C-1644-A602-14B8BD85544B}"/>
              </a:ext>
            </a:extLst>
          </p:cNvPr>
          <p:cNvSpPr txBox="1"/>
          <p:nvPr/>
        </p:nvSpPr>
        <p:spPr>
          <a:xfrm>
            <a:off x="2831175" y="2860011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2753429" y="287361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/>
              <p:nvPr/>
            </p:nvSpPr>
            <p:spPr>
              <a:xfrm>
                <a:off x="6218652" y="4103244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30A4D26-BE0C-EA4B-9B62-903CC9AD0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652" y="4103244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ight Brace 65">
            <a:extLst>
              <a:ext uri="{FF2B5EF4-FFF2-40B4-BE49-F238E27FC236}">
                <a16:creationId xmlns:a16="http://schemas.microsoft.com/office/drawing/2014/main" id="{0AF93230-16F3-D648-B523-64C8D15B87FC}"/>
              </a:ext>
            </a:extLst>
          </p:cNvPr>
          <p:cNvSpPr/>
          <p:nvPr/>
        </p:nvSpPr>
        <p:spPr>
          <a:xfrm>
            <a:off x="4289528" y="3964123"/>
            <a:ext cx="271118" cy="155025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/>
              <p:nvPr/>
            </p:nvSpPr>
            <p:spPr>
              <a:xfrm>
                <a:off x="7173760" y="4621441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48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5F1C873-D594-B649-9099-74AD67574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760" y="4621441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/>
              <p:nvPr/>
            </p:nvSpPr>
            <p:spPr>
              <a:xfrm>
                <a:off x="6086318" y="4632600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25960F-3EC6-B143-8037-BD7C9695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318" y="4632600"/>
                <a:ext cx="1173719" cy="588110"/>
              </a:xfrm>
              <a:prstGeom prst="rect">
                <a:avLst/>
              </a:prstGeom>
              <a:blipFill>
                <a:blip r:embed="rId10"/>
                <a:stretch>
                  <a:fillRect l="-8602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177368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64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368" y="3535085"/>
                <a:ext cx="793807" cy="588110"/>
              </a:xfrm>
              <a:prstGeom prst="rect">
                <a:avLst/>
              </a:prstGeom>
              <a:blipFill>
                <a:blip r:embed="rId11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068942" y="3546838"/>
                <a:ext cx="12426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80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16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942" y="3546838"/>
                <a:ext cx="1242648" cy="588110"/>
              </a:xfrm>
              <a:prstGeom prst="rect">
                <a:avLst/>
              </a:prstGeom>
              <a:blipFill>
                <a:blip r:embed="rId12"/>
                <a:stretch>
                  <a:fillRect l="-8163" r="-714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F321FE7-9533-1047-87B4-82E5EEA3845A}"/>
              </a:ext>
            </a:extLst>
          </p:cNvPr>
          <p:cNvCxnSpPr>
            <a:cxnSpLocks/>
          </p:cNvCxnSpPr>
          <p:nvPr/>
        </p:nvCxnSpPr>
        <p:spPr>
          <a:xfrm flipH="1">
            <a:off x="3452836" y="5218646"/>
            <a:ext cx="607999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8C22331-3779-C241-B4CB-F54A6E452A0E}"/>
              </a:ext>
            </a:extLst>
          </p:cNvPr>
          <p:cNvSpPr txBox="1"/>
          <p:nvPr/>
        </p:nvSpPr>
        <p:spPr>
          <a:xfrm>
            <a:off x="3508589" y="46379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D71D2D0-6E1A-EA46-AC4B-B4AC0728E91D}"/>
              </a:ext>
            </a:extLst>
          </p:cNvPr>
          <p:cNvCxnSpPr>
            <a:cxnSpLocks/>
          </p:cNvCxnSpPr>
          <p:nvPr/>
        </p:nvCxnSpPr>
        <p:spPr>
          <a:xfrm>
            <a:off x="3429662" y="3964123"/>
            <a:ext cx="0" cy="611055"/>
          </a:xfrm>
          <a:prstGeom prst="line">
            <a:avLst/>
          </a:prstGeom>
          <a:ln w="285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29AF5A6-FE94-7F4D-8972-F425E9683798}"/>
              </a:ext>
            </a:extLst>
          </p:cNvPr>
          <p:cNvSpPr txBox="1"/>
          <p:nvPr/>
        </p:nvSpPr>
        <p:spPr>
          <a:xfrm>
            <a:off x="3497424" y="394833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ight Brace 55">
            <a:extLst>
              <a:ext uri="{FF2B5EF4-FFF2-40B4-BE49-F238E27FC236}">
                <a16:creationId xmlns:a16="http://schemas.microsoft.com/office/drawing/2014/main" id="{6465A3DD-B6CB-3240-BC3D-649683C004D0}"/>
              </a:ext>
            </a:extLst>
          </p:cNvPr>
          <p:cNvSpPr/>
          <p:nvPr/>
        </p:nvSpPr>
        <p:spPr>
          <a:xfrm rot="5400000">
            <a:off x="2546195" y="5038668"/>
            <a:ext cx="271118" cy="14958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C1156E-C017-8243-8663-31284BEE1322}"/>
              </a:ext>
            </a:extLst>
          </p:cNvPr>
          <p:cNvSpPr txBox="1"/>
          <p:nvPr/>
        </p:nvSpPr>
        <p:spPr>
          <a:xfrm>
            <a:off x="2541188" y="576704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85E17CE-2374-114B-A442-38D2AD8B48EF}"/>
              </a:ext>
            </a:extLst>
          </p:cNvPr>
          <p:cNvSpPr txBox="1"/>
          <p:nvPr/>
        </p:nvSpPr>
        <p:spPr>
          <a:xfrm>
            <a:off x="2463012" y="576019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6AAA386-5FB1-1844-96FC-620A2CE3B3B0}"/>
              </a:ext>
            </a:extLst>
          </p:cNvPr>
          <p:cNvSpPr txBox="1"/>
          <p:nvPr/>
        </p:nvSpPr>
        <p:spPr>
          <a:xfrm>
            <a:off x="9197561" y="616683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C801DD5-2F1B-BC49-A034-C7AFC2126107}"/>
              </a:ext>
            </a:extLst>
          </p:cNvPr>
          <p:cNvSpPr txBox="1"/>
          <p:nvPr/>
        </p:nvSpPr>
        <p:spPr>
          <a:xfrm>
            <a:off x="8116038" y="616683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47C3B80-A6C1-684F-95DB-EBFBEBACA86F}"/>
              </a:ext>
            </a:extLst>
          </p:cNvPr>
          <p:cNvSpPr txBox="1"/>
          <p:nvPr/>
        </p:nvSpPr>
        <p:spPr>
          <a:xfrm>
            <a:off x="4608182" y="482738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540E6EA-5762-D945-98ED-730C05227DB2}"/>
              </a:ext>
            </a:extLst>
          </p:cNvPr>
          <p:cNvCxnSpPr>
            <a:cxnSpLocks/>
          </p:cNvCxnSpPr>
          <p:nvPr/>
        </p:nvCxnSpPr>
        <p:spPr>
          <a:xfrm flipH="1">
            <a:off x="3459035" y="3939724"/>
            <a:ext cx="602075" cy="597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C11D83-62F1-8C41-9D5F-BF2E18727737}"/>
              </a:ext>
            </a:extLst>
          </p:cNvPr>
          <p:cNvCxnSpPr>
            <a:cxnSpLocks/>
          </p:cNvCxnSpPr>
          <p:nvPr/>
        </p:nvCxnSpPr>
        <p:spPr>
          <a:xfrm flipH="1">
            <a:off x="4650905" y="4537404"/>
            <a:ext cx="380029" cy="37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2421212" y="391278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CA9C4E8-809A-F647-ACFF-3FF9A16A226E}"/>
              </a:ext>
            </a:extLst>
          </p:cNvPr>
          <p:cNvSpPr txBox="1"/>
          <p:nvPr/>
        </p:nvSpPr>
        <p:spPr>
          <a:xfrm>
            <a:off x="2451932" y="48357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175EE57-418A-41A5-B3A1-583E62890F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846" y="-15097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CE583F-6448-4688-8460-3504E399A71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7285" y="948638"/>
            <a:ext cx="5730737" cy="195088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C2F8C0A-4B44-4282-BC18-6618A9AD575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57" y="245299"/>
            <a:ext cx="1102156" cy="53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3" grpId="0"/>
      <p:bldP spid="34" grpId="0"/>
      <p:bldP spid="36" grpId="0" animBg="1"/>
      <p:bldP spid="38" grpId="0" animBg="1"/>
      <p:bldP spid="45" grpId="0"/>
      <p:bldP spid="52" grpId="0" animBg="1"/>
      <p:bldP spid="54" grpId="0"/>
      <p:bldP spid="60" grpId="0"/>
      <p:bldP spid="60" grpId="1"/>
      <p:bldP spid="63" grpId="0"/>
      <p:bldP spid="64" grpId="0"/>
      <p:bldP spid="66" grpId="0" animBg="1"/>
      <p:bldP spid="68" grpId="0"/>
      <p:bldP spid="69" grpId="0"/>
      <p:bldP spid="40" grpId="0"/>
      <p:bldP spid="41" grpId="0"/>
      <p:bldP spid="51" grpId="0"/>
      <p:bldP spid="51" grpId="1"/>
      <p:bldP spid="55" grpId="0"/>
      <p:bldP spid="56" grpId="0" animBg="1"/>
      <p:bldP spid="59" grpId="0"/>
      <p:bldP spid="59" grpId="1"/>
      <p:bldP spid="61" grpId="0"/>
      <p:bldP spid="62" grpId="0"/>
      <p:bldP spid="67" grpId="0"/>
      <p:bldP spid="70" grpId="0"/>
      <p:bldP spid="73" grpId="0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____ pine trees.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3FA3D9-69A6-8244-8E8F-F50E01A49065}"/>
              </a:ext>
            </a:extLst>
          </p:cNvPr>
          <p:cNvSpPr txBox="1"/>
          <p:nvPr/>
        </p:nvSpPr>
        <p:spPr>
          <a:xfrm>
            <a:off x="2796798" y="5675026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310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59A0444-169D-004F-BA42-E3A82FEB75E4}"/>
              </a:ext>
            </a:extLst>
          </p:cNvPr>
          <p:cNvSpPr txBox="1"/>
          <p:nvPr/>
        </p:nvSpPr>
        <p:spPr>
          <a:xfrm>
            <a:off x="1378133" y="292122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Elm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4A0843A-E547-6546-8C48-7B5636418EEA}"/>
              </a:ext>
            </a:extLst>
          </p:cNvPr>
          <p:cNvSpPr/>
          <p:nvPr/>
        </p:nvSpPr>
        <p:spPr>
          <a:xfrm>
            <a:off x="2032161" y="3015216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CF3F3249-F88D-1E4C-9D89-51DC7E225BFC}"/>
              </a:ext>
            </a:extLst>
          </p:cNvPr>
          <p:cNvSpPr/>
          <p:nvPr/>
        </p:nvSpPr>
        <p:spPr>
          <a:xfrm rot="5400000">
            <a:off x="2986810" y="4575687"/>
            <a:ext cx="271118" cy="214916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9C46EB1-5BFE-6C4C-AF4D-4BA840474544}"/>
              </a:ext>
            </a:extLst>
          </p:cNvPr>
          <p:cNvSpPr txBox="1"/>
          <p:nvPr/>
        </p:nvSpPr>
        <p:spPr>
          <a:xfrm>
            <a:off x="1352422" y="3782722"/>
            <a:ext cx="67518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Oak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80ECE56-4CDF-6E45-8E21-C7407F832C9F}"/>
              </a:ext>
            </a:extLst>
          </p:cNvPr>
          <p:cNvCxnSpPr>
            <a:cxnSpLocks/>
          </p:cNvCxnSpPr>
          <p:nvPr/>
        </p:nvCxnSpPr>
        <p:spPr>
          <a:xfrm>
            <a:off x="2027607" y="2888064"/>
            <a:ext cx="0" cy="25298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E224A69-6312-E842-802E-BD95F28264FE}"/>
              </a:ext>
            </a:extLst>
          </p:cNvPr>
          <p:cNvSpPr txBox="1"/>
          <p:nvPr/>
        </p:nvSpPr>
        <p:spPr>
          <a:xfrm>
            <a:off x="2968990" y="5676147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D3CF7F4-0111-C44B-B9CA-5A4A5E0C841B}"/>
              </a:ext>
            </a:extLst>
          </p:cNvPr>
          <p:cNvSpPr txBox="1"/>
          <p:nvPr/>
        </p:nvSpPr>
        <p:spPr>
          <a:xfrm>
            <a:off x="4793085" y="381963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661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Right Brace 99">
            <a:extLst>
              <a:ext uri="{FF2B5EF4-FFF2-40B4-BE49-F238E27FC236}">
                <a16:creationId xmlns:a16="http://schemas.microsoft.com/office/drawing/2014/main" id="{05DBDCEF-6A9A-8141-8A76-E81ADAE78D38}"/>
              </a:ext>
            </a:extLst>
          </p:cNvPr>
          <p:cNvSpPr/>
          <p:nvPr/>
        </p:nvSpPr>
        <p:spPr>
          <a:xfrm>
            <a:off x="4444396" y="3015216"/>
            <a:ext cx="271118" cy="231776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7138832" y="3411789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661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76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832" y="3411789"/>
                <a:ext cx="1329210" cy="588110"/>
              </a:xfrm>
              <a:prstGeom prst="rect">
                <a:avLst/>
              </a:prstGeom>
              <a:blipFill>
                <a:blip r:embed="rId7"/>
                <a:stretch>
                  <a:fillRect l="-7619" r="-666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8411426" y="3411789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585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1426" y="3411789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/>
              <p:nvPr/>
            </p:nvSpPr>
            <p:spPr>
              <a:xfrm>
                <a:off x="7385596" y="4195790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585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EA16477-EDEB-A146-AF7A-174B82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5596" y="4195790"/>
                <a:ext cx="1173719" cy="588110"/>
              </a:xfrm>
              <a:prstGeom prst="rect">
                <a:avLst/>
              </a:prstGeom>
              <a:blipFill>
                <a:blip r:embed="rId9"/>
                <a:stretch>
                  <a:fillRect l="-7527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/>
              <p:nvPr/>
            </p:nvSpPr>
            <p:spPr>
              <a:xfrm>
                <a:off x="8455298" y="4191882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117</a:t>
                </a: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F3C7F92-FBBD-9C49-A9EB-77B715879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5298" y="4191882"/>
                <a:ext cx="949299" cy="588110"/>
              </a:xfrm>
              <a:prstGeom prst="rect">
                <a:avLst/>
              </a:prstGeom>
              <a:blipFill>
                <a:blip r:embed="rId10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E3173C81-8778-E04C-BF35-D47FC45EA8F3}"/>
              </a:ext>
            </a:extLst>
          </p:cNvPr>
          <p:cNvSpPr/>
          <p:nvPr/>
        </p:nvSpPr>
        <p:spPr>
          <a:xfrm>
            <a:off x="2029273" y="3858669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1D126D-F1FC-A042-B714-9EF47F76B373}"/>
              </a:ext>
            </a:extLst>
          </p:cNvPr>
          <p:cNvSpPr txBox="1"/>
          <p:nvPr/>
        </p:nvSpPr>
        <p:spPr>
          <a:xfrm>
            <a:off x="1283088" y="4644220"/>
            <a:ext cx="72968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Pine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FCE3B5E-CBDC-3140-A2E7-19C3A814EFFC}"/>
              </a:ext>
            </a:extLst>
          </p:cNvPr>
          <p:cNvSpPr/>
          <p:nvPr/>
        </p:nvSpPr>
        <p:spPr>
          <a:xfrm>
            <a:off x="2821443" y="3858669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E1F0D6D-A5CB-8A43-8FE9-865E0D789697}"/>
              </a:ext>
            </a:extLst>
          </p:cNvPr>
          <p:cNvSpPr/>
          <p:nvPr/>
        </p:nvSpPr>
        <p:spPr>
          <a:xfrm>
            <a:off x="2029273" y="4707473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909DA9-FE42-A34C-9E08-99726AAAE596}"/>
              </a:ext>
            </a:extLst>
          </p:cNvPr>
          <p:cNvSpPr/>
          <p:nvPr/>
        </p:nvSpPr>
        <p:spPr>
          <a:xfrm>
            <a:off x="2821443" y="4707473"/>
            <a:ext cx="7956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CA1DBDC-1FFD-E849-8352-AF2A98CF36D3}"/>
              </a:ext>
            </a:extLst>
          </p:cNvPr>
          <p:cNvSpPr/>
          <p:nvPr/>
        </p:nvSpPr>
        <p:spPr>
          <a:xfrm>
            <a:off x="3612247" y="4707473"/>
            <a:ext cx="58470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B9FA30-C3C1-4E4E-A89C-9DB3FBFB11F4}"/>
              </a:ext>
            </a:extLst>
          </p:cNvPr>
          <p:cNvSpPr txBox="1"/>
          <p:nvPr/>
        </p:nvSpPr>
        <p:spPr>
          <a:xfrm>
            <a:off x="3664951" y="466837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4BC989D-FA48-0C43-A863-DC734901A348}"/>
              </a:ext>
            </a:extLst>
          </p:cNvPr>
          <p:cNvSpPr txBox="1"/>
          <p:nvPr/>
        </p:nvSpPr>
        <p:spPr>
          <a:xfrm>
            <a:off x="4793085" y="415297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99A566-2B53-7D41-BEFB-C8A04CB2AC54}"/>
                  </a:ext>
                </a:extLst>
              </p:cNvPr>
              <p:cNvSpPr txBox="1"/>
              <p:nvPr/>
            </p:nvSpPr>
            <p:spPr>
              <a:xfrm>
                <a:off x="6303287" y="4867810"/>
                <a:ext cx="216277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117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117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76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99A566-2B53-7D41-BEFB-C8A04CB2A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287" y="4867810"/>
                <a:ext cx="2162772" cy="588110"/>
              </a:xfrm>
              <a:prstGeom prst="rect">
                <a:avLst/>
              </a:prstGeom>
              <a:blipFill>
                <a:blip r:embed="rId12"/>
                <a:stretch>
                  <a:fillRect l="-4678" r="-350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946580D-1B44-1346-AF35-ED128F52D7CB}"/>
                  </a:ext>
                </a:extLst>
              </p:cNvPr>
              <p:cNvSpPr txBox="1"/>
              <p:nvPr/>
            </p:nvSpPr>
            <p:spPr>
              <a:xfrm>
                <a:off x="8442137" y="4867810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310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946580D-1B44-1346-AF35-ED128F52D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137" y="4867810"/>
                <a:ext cx="949299" cy="588110"/>
              </a:xfrm>
              <a:prstGeom prst="rect">
                <a:avLst/>
              </a:prstGeom>
              <a:blipFill>
                <a:blip r:embed="rId13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BA4FE93-EE3F-334E-95F9-7E71B80CFDA9}"/>
              </a:ext>
            </a:extLst>
          </p:cNvPr>
          <p:cNvCxnSpPr>
            <a:cxnSpLocks/>
          </p:cNvCxnSpPr>
          <p:nvPr/>
        </p:nvCxnSpPr>
        <p:spPr>
          <a:xfrm flipH="1">
            <a:off x="3620495" y="4275310"/>
            <a:ext cx="607999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6041498-7D7C-0440-907B-0E843247CCBB}"/>
              </a:ext>
            </a:extLst>
          </p:cNvPr>
          <p:cNvSpPr txBox="1"/>
          <p:nvPr/>
        </p:nvSpPr>
        <p:spPr>
          <a:xfrm>
            <a:off x="3676248" y="369465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474F19-5E4C-4246-8E2E-D4BDC715E73D}"/>
              </a:ext>
            </a:extLst>
          </p:cNvPr>
          <p:cNvSpPr/>
          <p:nvPr/>
        </p:nvSpPr>
        <p:spPr>
          <a:xfrm>
            <a:off x="2036816" y="4699054"/>
            <a:ext cx="217110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F1390E-9713-5C44-BDA4-C896F00E63FF}"/>
              </a:ext>
            </a:extLst>
          </p:cNvPr>
          <p:cNvCxnSpPr>
            <a:cxnSpLocks/>
          </p:cNvCxnSpPr>
          <p:nvPr/>
        </p:nvCxnSpPr>
        <p:spPr>
          <a:xfrm flipH="1">
            <a:off x="3612142" y="4730586"/>
            <a:ext cx="602075" cy="597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2B7ABA-28A0-8147-87D0-BD46497591A3}"/>
              </a:ext>
            </a:extLst>
          </p:cNvPr>
          <p:cNvCxnSpPr>
            <a:cxnSpLocks/>
          </p:cNvCxnSpPr>
          <p:nvPr/>
        </p:nvCxnSpPr>
        <p:spPr>
          <a:xfrm flipH="1">
            <a:off x="4941563" y="3992139"/>
            <a:ext cx="380029" cy="37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F63254C-87A2-B74F-8A1A-90F011BF0B93}"/>
              </a:ext>
            </a:extLst>
          </p:cNvPr>
          <p:cNvSpPr txBox="1"/>
          <p:nvPr/>
        </p:nvSpPr>
        <p:spPr>
          <a:xfrm>
            <a:off x="2110610" y="2990167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9E8468F-4171-444A-A844-A19E6485DCB0}"/>
              </a:ext>
            </a:extLst>
          </p:cNvPr>
          <p:cNvSpPr txBox="1"/>
          <p:nvPr/>
        </p:nvSpPr>
        <p:spPr>
          <a:xfrm>
            <a:off x="2092732" y="3849080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3F16451-B86E-014F-BCD5-7E9841E4084C}"/>
              </a:ext>
            </a:extLst>
          </p:cNvPr>
          <p:cNvSpPr txBox="1"/>
          <p:nvPr/>
        </p:nvSpPr>
        <p:spPr>
          <a:xfrm>
            <a:off x="2095402" y="470799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8380BFC-08C8-864D-82A9-C705D93983D4}"/>
              </a:ext>
            </a:extLst>
          </p:cNvPr>
          <p:cNvSpPr txBox="1"/>
          <p:nvPr/>
        </p:nvSpPr>
        <p:spPr>
          <a:xfrm>
            <a:off x="2888332" y="385866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C97F0AC-0767-9245-86AD-CE2B0D33A4F0}"/>
              </a:ext>
            </a:extLst>
          </p:cNvPr>
          <p:cNvSpPr txBox="1"/>
          <p:nvPr/>
        </p:nvSpPr>
        <p:spPr>
          <a:xfrm>
            <a:off x="2891286" y="470220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117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7676961" y="616481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310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ACF1F5C-18DB-4CB0-ABF5-97265873E8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846" y="-15097"/>
            <a:ext cx="9754445" cy="8961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69DC28-A090-491B-9ECD-552E1423FED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1905" y="903065"/>
            <a:ext cx="5931922" cy="1950889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D9BE45E-AC45-476B-BD33-C95BB5944D2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57" y="245299"/>
            <a:ext cx="1102156" cy="53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70" grpId="0"/>
      <p:bldP spid="73" grpId="0" animBg="1"/>
      <p:bldP spid="74" grpId="0" animBg="1"/>
      <p:bldP spid="85" grpId="0"/>
      <p:bldP spid="91" grpId="0"/>
      <p:bldP spid="91" grpId="1"/>
      <p:bldP spid="99" grpId="0"/>
      <p:bldP spid="100" grpId="0" animBg="1"/>
      <p:bldP spid="105" grpId="0"/>
      <p:bldP spid="106" grpId="0"/>
      <p:bldP spid="107" grpId="0"/>
      <p:bldP spid="108" grpId="0"/>
      <p:bldP spid="45" grpId="0" animBg="1"/>
      <p:bldP spid="36" grpId="0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7" grpId="0"/>
      <p:bldP spid="49" grpId="0"/>
      <p:bldP spid="49" grpId="1"/>
      <p:bldP spid="50" grpId="0" animBg="1"/>
      <p:bldP spid="50" grpId="1" animBg="1"/>
      <p:bldP spid="54" grpId="0"/>
      <p:bldP spid="55" grpId="0"/>
      <p:bldP spid="56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yellow cubes in the second tower.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4959523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BBF44D-95EF-4C4D-BE7A-1EC105EB7B33}"/>
              </a:ext>
            </a:extLst>
          </p:cNvPr>
          <p:cNvSpPr txBox="1"/>
          <p:nvPr/>
        </p:nvSpPr>
        <p:spPr>
          <a:xfrm>
            <a:off x="455105" y="3583317"/>
            <a:ext cx="129432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tower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EBB430B-5DC3-5840-B8A9-5B3EF4FC9C7D}"/>
              </a:ext>
            </a:extLst>
          </p:cNvPr>
          <p:cNvSpPr/>
          <p:nvPr/>
        </p:nvSpPr>
        <p:spPr>
          <a:xfrm>
            <a:off x="1745519" y="3645874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0002541-0DB2-714C-9BDF-E74BAC822C34}"/>
              </a:ext>
            </a:extLst>
          </p:cNvPr>
          <p:cNvCxnSpPr>
            <a:cxnSpLocks/>
          </p:cNvCxnSpPr>
          <p:nvPr/>
        </p:nvCxnSpPr>
        <p:spPr>
          <a:xfrm>
            <a:off x="1747768" y="3437142"/>
            <a:ext cx="0" cy="20583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549A5AC-C1BA-C14A-A7AB-D0E7F13B4285}"/>
              </a:ext>
            </a:extLst>
          </p:cNvPr>
          <p:cNvSpPr txBox="1"/>
          <p:nvPr/>
        </p:nvSpPr>
        <p:spPr>
          <a:xfrm>
            <a:off x="385407" y="4568031"/>
            <a:ext cx="136236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tower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0F0CA9C-F49E-BD46-91B9-AEC753255430}"/>
              </a:ext>
            </a:extLst>
          </p:cNvPr>
          <p:cNvSpPr/>
          <p:nvPr/>
        </p:nvSpPr>
        <p:spPr>
          <a:xfrm>
            <a:off x="1751393" y="4585854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7924990-3AE1-E746-81AA-DC2F8BA9858F}"/>
              </a:ext>
            </a:extLst>
          </p:cNvPr>
          <p:cNvSpPr/>
          <p:nvPr/>
        </p:nvSpPr>
        <p:spPr>
          <a:xfrm>
            <a:off x="2295017" y="4585705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6E70664-B4A6-4241-902A-BB337D4A2318}"/>
              </a:ext>
            </a:extLst>
          </p:cNvPr>
          <p:cNvSpPr/>
          <p:nvPr/>
        </p:nvSpPr>
        <p:spPr>
          <a:xfrm>
            <a:off x="2838641" y="4585556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B5E0A5B-E6E4-014B-BAE2-C3BC5596E82E}"/>
              </a:ext>
            </a:extLst>
          </p:cNvPr>
          <p:cNvSpPr/>
          <p:nvPr/>
        </p:nvSpPr>
        <p:spPr>
          <a:xfrm>
            <a:off x="3382265" y="4585407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31EC7C91-2CDE-E442-B6DD-9FBFC750FB10}"/>
              </a:ext>
            </a:extLst>
          </p:cNvPr>
          <p:cNvSpPr/>
          <p:nvPr/>
        </p:nvSpPr>
        <p:spPr>
          <a:xfrm>
            <a:off x="3925889" y="4585258"/>
            <a:ext cx="5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CF3B4AE-8696-7C4E-852F-C19BE98D219A}"/>
              </a:ext>
            </a:extLst>
          </p:cNvPr>
          <p:cNvCxnSpPr>
            <a:cxnSpLocks/>
          </p:cNvCxnSpPr>
          <p:nvPr/>
        </p:nvCxnSpPr>
        <p:spPr>
          <a:xfrm flipH="1">
            <a:off x="2325284" y="3951754"/>
            <a:ext cx="2130331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CBDD24D-B4D2-CD4C-A8C6-8789607D0FA9}"/>
              </a:ext>
            </a:extLst>
          </p:cNvPr>
          <p:cNvSpPr txBox="1"/>
          <p:nvPr/>
        </p:nvSpPr>
        <p:spPr>
          <a:xfrm>
            <a:off x="3162426" y="337110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Right Brace 94">
            <a:extLst>
              <a:ext uri="{FF2B5EF4-FFF2-40B4-BE49-F238E27FC236}">
                <a16:creationId xmlns:a16="http://schemas.microsoft.com/office/drawing/2014/main" id="{8569E804-D93F-1F40-B3FF-F39083ED1B90}"/>
              </a:ext>
            </a:extLst>
          </p:cNvPr>
          <p:cNvSpPr/>
          <p:nvPr/>
        </p:nvSpPr>
        <p:spPr>
          <a:xfrm rot="5400000">
            <a:off x="3234038" y="4556472"/>
            <a:ext cx="271118" cy="214916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309E00B-6876-4046-94BF-7D6B69D4462D}"/>
              </a:ext>
            </a:extLst>
          </p:cNvPr>
          <p:cNvSpPr txBox="1"/>
          <p:nvPr/>
        </p:nvSpPr>
        <p:spPr>
          <a:xfrm>
            <a:off x="3206919" y="565351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17DD990-1424-9443-B24A-00E18BD06608}"/>
              </a:ext>
            </a:extLst>
          </p:cNvPr>
          <p:cNvSpPr txBox="1"/>
          <p:nvPr/>
        </p:nvSpPr>
        <p:spPr>
          <a:xfrm>
            <a:off x="3150972" y="563810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BD003F-6439-5D4F-84C4-F86A0BF83607}"/>
              </a:ext>
            </a:extLst>
          </p:cNvPr>
          <p:cNvCxnSpPr/>
          <p:nvPr/>
        </p:nvCxnSpPr>
        <p:spPr>
          <a:xfrm>
            <a:off x="2295016" y="3518853"/>
            <a:ext cx="0" cy="197664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9735422-3106-7D47-A4A1-F219EFD3B8A5}"/>
              </a:ext>
            </a:extLst>
          </p:cNvPr>
          <p:cNvCxnSpPr/>
          <p:nvPr/>
        </p:nvCxnSpPr>
        <p:spPr>
          <a:xfrm>
            <a:off x="4465889" y="3477997"/>
            <a:ext cx="0" cy="197664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A14E2C0B-C41C-4502-978C-8128B1C776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46" y="-15097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B82646-7916-41BC-845F-07A9EFA480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000" y="868691"/>
            <a:ext cx="9906000" cy="20162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E6916BF-3630-442D-8141-918C5181B5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57" y="245299"/>
            <a:ext cx="1102156" cy="53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61" grpId="0"/>
      <p:bldP spid="68" grpId="0" animBg="1"/>
      <p:bldP spid="87" grpId="0"/>
      <p:bldP spid="88" grpId="0" animBg="1"/>
      <p:bldP spid="89" grpId="0" animBg="1"/>
      <p:bldP spid="90" grpId="0" animBg="1"/>
      <p:bldP spid="91" grpId="0" animBg="1"/>
      <p:bldP spid="92" grpId="0" animBg="1"/>
      <p:bldP spid="94" grpId="0"/>
      <p:bldP spid="95" grpId="0" animBg="1"/>
      <p:bldP spid="96" grpId="0"/>
      <p:bldP spid="96" grpId="1"/>
      <p:bldP spid="9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10702</TotalTime>
  <Words>117</Words>
  <Application>Microsoft Office PowerPoint</Application>
  <PresentationFormat>A4 Paper (210x297 mm)</PresentationFormat>
  <Paragraphs>60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72</cp:revision>
  <dcterms:created xsi:type="dcterms:W3CDTF">2019-10-25T20:21:02Z</dcterms:created>
  <dcterms:modified xsi:type="dcterms:W3CDTF">2021-11-02T10:00:44Z</dcterms:modified>
</cp:coreProperties>
</file>