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4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24" y="56"/>
      </p:cViewPr>
      <p:guideLst>
        <p:guide pos="30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6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0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4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7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7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5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B05B-6663-43E5-9CC5-3D4CCC0EB09F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.png"/><Relationship Id="rId3" Type="http://schemas.openxmlformats.org/officeDocument/2006/relationships/image" Target="../media/image2.tiff"/><Relationship Id="rId12" Type="http://schemas.openxmlformats.org/officeDocument/2006/relationships/image" Target="../media/image6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tiff"/><Relationship Id="rId7" Type="http://schemas.openxmlformats.org/officeDocument/2006/relationships/image" Target="../media/image13.png"/><Relationship Id="rId12" Type="http://schemas.openxmlformats.org/officeDocument/2006/relationships/image" Target="../media/image11.pn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6.png"/><Relationship Id="rId10" Type="http://schemas.openxmlformats.org/officeDocument/2006/relationships/image" Target="../media/image16.png"/><Relationship Id="rId4" Type="http://schemas.openxmlformats.org/officeDocument/2006/relationships/image" Target="../media/image3.tiff"/><Relationship Id="rId9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tiff"/><Relationship Id="rId7" Type="http://schemas.openxmlformats.org/officeDocument/2006/relationships/image" Target="../media/image20.png"/><Relationship Id="rId12" Type="http://schemas.openxmlformats.org/officeDocument/2006/relationships/image" Target="../media/image17.png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6.png"/><Relationship Id="rId10" Type="http://schemas.openxmlformats.org/officeDocument/2006/relationships/image" Target="../media/image23.png"/><Relationship Id="rId4" Type="http://schemas.openxmlformats.org/officeDocument/2006/relationships/image" Target="../media/image3.tiff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19.png"/><Relationship Id="rId3" Type="http://schemas.openxmlformats.org/officeDocument/2006/relationships/image" Target="../media/image2.tiff"/><Relationship Id="rId12" Type="http://schemas.openxmlformats.org/officeDocument/2006/relationships/image" Target="../media/image6.png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31.png"/><Relationship Id="rId10" Type="http://schemas.openxmlformats.org/officeDocument/2006/relationships/image" Target="../media/image30.png"/><Relationship Id="rId4" Type="http://schemas.openxmlformats.org/officeDocument/2006/relationships/image" Target="../media/image3.tiff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CF2726-BEA1-8449-B372-331C678B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9" y="914400"/>
            <a:ext cx="4826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57023"/>
            <a:ext cx="5617264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730240" y="3859270"/>
            <a:ext cx="607667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Toy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57023"/>
            <a:ext cx="3795710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458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45864"/>
            <a:ext cx="1866900" cy="533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EB4CF91-506E-2C48-B77A-19F7455C027F}"/>
                  </a:ext>
                </a:extLst>
              </p:cNvPr>
              <p:cNvSpPr txBox="1"/>
              <p:nvPr/>
            </p:nvSpPr>
            <p:spPr>
              <a:xfrm>
                <a:off x="6347189" y="3579264"/>
                <a:ext cx="132921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£12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£5</a:t>
                </a: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EB4CF91-506E-2C48-B77A-19F7455C02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7189" y="3579264"/>
                <a:ext cx="1329210" cy="588110"/>
              </a:xfrm>
              <a:prstGeom prst="rect">
                <a:avLst/>
              </a:prstGeom>
              <a:blipFill>
                <a:blip r:embed="rId5"/>
                <a:stretch>
                  <a:fillRect l="-6604" r="-6604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4A02FBC-F72A-644F-945A-A2E11016205C}"/>
                  </a:ext>
                </a:extLst>
              </p:cNvPr>
              <p:cNvSpPr txBox="1"/>
              <p:nvPr/>
            </p:nvSpPr>
            <p:spPr>
              <a:xfrm>
                <a:off x="7569631" y="3579264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£7</a:t>
                </a: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4A02FBC-F72A-644F-945A-A2E1101620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9631" y="3579264"/>
                <a:ext cx="793807" cy="588110"/>
              </a:xfrm>
              <a:prstGeom prst="rect">
                <a:avLst/>
              </a:prstGeom>
              <a:blipFill>
                <a:blip r:embed="rId6"/>
                <a:stretch>
                  <a:fillRect r="-11111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4098601" y="6169794"/>
            <a:ext cx="576101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total cost of a toy and a book is ____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CBACB9-FBE9-6D4B-805E-C7F3BDF78287}"/>
              </a:ext>
            </a:extLst>
          </p:cNvPr>
          <p:cNvSpPr txBox="1"/>
          <p:nvPr/>
        </p:nvSpPr>
        <p:spPr>
          <a:xfrm>
            <a:off x="9126063" y="6171895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£19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46F4930-7139-2843-90EB-5BE52F71B42D}"/>
              </a:ext>
            </a:extLst>
          </p:cNvPr>
          <p:cNvSpPr/>
          <p:nvPr/>
        </p:nvSpPr>
        <p:spPr>
          <a:xfrm>
            <a:off x="1329412" y="3870588"/>
            <a:ext cx="2677508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1182A60-E26E-D943-B518-248C41B22695}"/>
              </a:ext>
            </a:extLst>
          </p:cNvPr>
          <p:cNvSpPr txBox="1"/>
          <p:nvPr/>
        </p:nvSpPr>
        <p:spPr>
          <a:xfrm>
            <a:off x="2342596" y="3855129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£12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8C9FFD5-F34B-0147-A522-7DAC89641CD0}"/>
              </a:ext>
            </a:extLst>
          </p:cNvPr>
          <p:cNvSpPr txBox="1"/>
          <p:nvPr/>
        </p:nvSpPr>
        <p:spPr>
          <a:xfrm>
            <a:off x="521594" y="4800634"/>
            <a:ext cx="814647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Book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B2811AC-2B3B-C04D-A3AB-033D89696C1D}"/>
              </a:ext>
            </a:extLst>
          </p:cNvPr>
          <p:cNvCxnSpPr/>
          <p:nvPr/>
        </p:nvCxnSpPr>
        <p:spPr>
          <a:xfrm>
            <a:off x="1325177" y="3789697"/>
            <a:ext cx="0" cy="17494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DC0B5E2F-C879-BF4F-9C23-26BBB9D0F4BA}"/>
              </a:ext>
            </a:extLst>
          </p:cNvPr>
          <p:cNvSpPr/>
          <p:nvPr/>
        </p:nvSpPr>
        <p:spPr>
          <a:xfrm>
            <a:off x="1325633" y="4793828"/>
            <a:ext cx="161264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1DCAEED-1D7F-CF41-9821-4A1ABB60604E}"/>
              </a:ext>
            </a:extLst>
          </p:cNvPr>
          <p:cNvSpPr txBox="1"/>
          <p:nvPr/>
        </p:nvSpPr>
        <p:spPr>
          <a:xfrm>
            <a:off x="4604547" y="433027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B28E375-9FB8-124B-AFD5-032FE634F0E7}"/>
              </a:ext>
            </a:extLst>
          </p:cNvPr>
          <p:cNvCxnSpPr>
            <a:cxnSpLocks/>
          </p:cNvCxnSpPr>
          <p:nvPr/>
        </p:nvCxnSpPr>
        <p:spPr>
          <a:xfrm flipH="1">
            <a:off x="2969231" y="5148193"/>
            <a:ext cx="1037690" cy="0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CB4F2975-06FE-6948-9532-6B3C7310CBB5}"/>
              </a:ext>
            </a:extLst>
          </p:cNvPr>
          <p:cNvSpPr txBox="1"/>
          <p:nvPr/>
        </p:nvSpPr>
        <p:spPr>
          <a:xfrm>
            <a:off x="3253284" y="456606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0AD3E67-B7EB-F94F-A641-44C5D8255F15}"/>
              </a:ext>
            </a:extLst>
          </p:cNvPr>
          <p:cNvSpPr txBox="1"/>
          <p:nvPr/>
        </p:nvSpPr>
        <p:spPr>
          <a:xfrm>
            <a:off x="1920115" y="4769495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ight Brace 26">
            <a:extLst>
              <a:ext uri="{FF2B5EF4-FFF2-40B4-BE49-F238E27FC236}">
                <a16:creationId xmlns:a16="http://schemas.microsoft.com/office/drawing/2014/main" id="{D47EC92C-D11A-D748-91FB-18ACC7E83574}"/>
              </a:ext>
            </a:extLst>
          </p:cNvPr>
          <p:cNvSpPr/>
          <p:nvPr/>
        </p:nvSpPr>
        <p:spPr>
          <a:xfrm>
            <a:off x="4289528" y="3881931"/>
            <a:ext cx="271118" cy="1538908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B7D57ED-A938-E84A-80C0-76B96F399E14}"/>
              </a:ext>
            </a:extLst>
          </p:cNvPr>
          <p:cNvSpPr txBox="1"/>
          <p:nvPr/>
        </p:nvSpPr>
        <p:spPr>
          <a:xfrm>
            <a:off x="4608127" y="4318873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£19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C0DA04E-C39F-6640-8F20-BB09CB596A8A}"/>
                  </a:ext>
                </a:extLst>
              </p:cNvPr>
              <p:cNvSpPr txBox="1"/>
              <p:nvPr/>
            </p:nvSpPr>
            <p:spPr>
              <a:xfrm>
                <a:off x="6346767" y="4183480"/>
                <a:ext cx="132921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£12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£7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C0DA04E-C39F-6640-8F20-BB09CB596A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6767" y="4183480"/>
                <a:ext cx="1329210" cy="588110"/>
              </a:xfrm>
              <a:prstGeom prst="rect">
                <a:avLst/>
              </a:prstGeom>
              <a:blipFill>
                <a:blip r:embed="rId10"/>
                <a:stretch>
                  <a:fillRect l="-6604" r="-6604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719BCDA-F034-2548-AF90-0130B6F0EE00}"/>
                  </a:ext>
                </a:extLst>
              </p:cNvPr>
              <p:cNvSpPr txBox="1"/>
              <p:nvPr/>
            </p:nvSpPr>
            <p:spPr>
              <a:xfrm>
                <a:off x="7569209" y="4183480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£19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719BCDA-F034-2548-AF90-0130B6F0EE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9209" y="4183480"/>
                <a:ext cx="949299" cy="588110"/>
              </a:xfrm>
              <a:prstGeom prst="rect">
                <a:avLst/>
              </a:prstGeom>
              <a:blipFill>
                <a:blip r:embed="rId11"/>
                <a:stretch>
                  <a:fillRect r="-9333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4F063854-9BF8-4E77-983E-8A1EFF5ECFF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7379" y="-35194"/>
            <a:ext cx="9754445" cy="896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4C072B1-75EE-4676-9AED-F8E30E31A79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21" y="785885"/>
            <a:ext cx="5383235" cy="210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9" grpId="0"/>
      <p:bldP spid="50" grpId="0"/>
      <p:bldP spid="57" grpId="0"/>
      <p:bldP spid="42" grpId="0"/>
      <p:bldP spid="38" grpId="0" animBg="1"/>
      <p:bldP spid="39" grpId="0"/>
      <p:bldP spid="31" grpId="0"/>
      <p:bldP spid="33" grpId="0" animBg="1"/>
      <p:bldP spid="40" grpId="0"/>
      <p:bldP spid="40" grpId="1"/>
      <p:bldP spid="58" grpId="0"/>
      <p:bldP spid="59" grpId="0"/>
      <p:bldP spid="27" grpId="0" animBg="1"/>
      <p:bldP spid="28" grpId="0"/>
      <p:bldP spid="29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67B522-C13E-AC4B-BA9B-30568A2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67295"/>
            <a:ext cx="5617264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67295"/>
            <a:ext cx="3795710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56136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56136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There are ___ apples in 2 baskets.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EE6D70D-41A6-8048-9492-14FA9A9BD1B5}"/>
                  </a:ext>
                </a:extLst>
              </p:cNvPr>
              <p:cNvSpPr txBox="1"/>
              <p:nvPr/>
            </p:nvSpPr>
            <p:spPr>
              <a:xfrm>
                <a:off x="7173760" y="4091713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18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EE6D70D-41A6-8048-9492-14FA9A9BD1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3760" y="4091713"/>
                <a:ext cx="793807" cy="588110"/>
              </a:xfrm>
              <a:prstGeom prst="rect">
                <a:avLst/>
              </a:prstGeom>
              <a:blipFill>
                <a:blip r:embed="rId7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>
            <a:extLst>
              <a:ext uri="{FF2B5EF4-FFF2-40B4-BE49-F238E27FC236}">
                <a16:creationId xmlns:a16="http://schemas.microsoft.com/office/drawing/2014/main" id="{92889B75-AB6E-A04B-83C1-C93CFA10F680}"/>
              </a:ext>
            </a:extLst>
          </p:cNvPr>
          <p:cNvSpPr/>
          <p:nvPr/>
        </p:nvSpPr>
        <p:spPr>
          <a:xfrm>
            <a:off x="1156776" y="4367089"/>
            <a:ext cx="810921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ight Brace 37">
            <a:extLst>
              <a:ext uri="{FF2B5EF4-FFF2-40B4-BE49-F238E27FC236}">
                <a16:creationId xmlns:a16="http://schemas.microsoft.com/office/drawing/2014/main" id="{3E419951-22DF-8743-A7F8-05C83DC46A70}"/>
              </a:ext>
            </a:extLst>
          </p:cNvPr>
          <p:cNvSpPr/>
          <p:nvPr/>
        </p:nvSpPr>
        <p:spPr>
          <a:xfrm rot="16200000">
            <a:off x="3051529" y="2114934"/>
            <a:ext cx="271118" cy="4048585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97A990D-3E9C-1644-A602-14B8BD85544B}"/>
              </a:ext>
            </a:extLst>
          </p:cNvPr>
          <p:cNvSpPr txBox="1"/>
          <p:nvPr/>
        </p:nvSpPr>
        <p:spPr>
          <a:xfrm>
            <a:off x="1797618" y="5318167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C8EF47F-DF55-B244-AE59-033B0538DC0E}"/>
              </a:ext>
            </a:extLst>
          </p:cNvPr>
          <p:cNvSpPr txBox="1"/>
          <p:nvPr/>
        </p:nvSpPr>
        <p:spPr>
          <a:xfrm>
            <a:off x="2948792" y="330441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A30A4D26-BE0C-EA4B-9B62-903CC9AD0560}"/>
                  </a:ext>
                </a:extLst>
              </p:cNvPr>
              <p:cNvSpPr txBox="1"/>
              <p:nvPr/>
            </p:nvSpPr>
            <p:spPr>
              <a:xfrm>
                <a:off x="6413858" y="4103244"/>
                <a:ext cx="8531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9</a:t>
                </a: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A30A4D26-BE0C-EA4B-9B62-903CC9AD05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3858" y="4103244"/>
                <a:ext cx="853119" cy="588110"/>
              </a:xfrm>
              <a:prstGeom prst="rect">
                <a:avLst/>
              </a:prstGeom>
              <a:blipFill>
                <a:blip r:embed="rId8"/>
                <a:stretch>
                  <a:fillRect l="-10145" r="-869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8CAC4B2-A6F0-4E4D-9BE4-BA8F28963B45}"/>
                  </a:ext>
                </a:extLst>
              </p:cNvPr>
              <p:cNvSpPr txBox="1"/>
              <p:nvPr/>
            </p:nvSpPr>
            <p:spPr>
              <a:xfrm>
                <a:off x="7177368" y="3535085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9</a:t>
                </a: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8CAC4B2-A6F0-4E4D-9BE4-BA8F28963B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7368" y="3535085"/>
                <a:ext cx="638316" cy="588110"/>
              </a:xfrm>
              <a:prstGeom prst="rect">
                <a:avLst/>
              </a:prstGeom>
              <a:blipFill>
                <a:blip r:embed="rId9"/>
                <a:stretch>
                  <a:fillRect r="-1346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059BD92-3ECD-0142-96A4-1CF2300C8A13}"/>
                  </a:ext>
                </a:extLst>
              </p:cNvPr>
              <p:cNvSpPr txBox="1"/>
              <p:nvPr/>
            </p:nvSpPr>
            <p:spPr>
              <a:xfrm>
                <a:off x="6233326" y="3546838"/>
                <a:ext cx="108715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45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059BD92-3ECD-0142-96A4-1CF2300C8A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3326" y="3546838"/>
                <a:ext cx="1087157" cy="588110"/>
              </a:xfrm>
              <a:prstGeom prst="rect">
                <a:avLst/>
              </a:prstGeom>
              <a:blipFill>
                <a:blip r:embed="rId10"/>
                <a:stretch>
                  <a:fillRect l="-9302" r="-8140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TextBox 66">
            <a:extLst>
              <a:ext uri="{FF2B5EF4-FFF2-40B4-BE49-F238E27FC236}">
                <a16:creationId xmlns:a16="http://schemas.microsoft.com/office/drawing/2014/main" id="{EC801DD5-2F1B-BC49-A034-C7AFC2126107}"/>
              </a:ext>
            </a:extLst>
          </p:cNvPr>
          <p:cNvSpPr txBox="1"/>
          <p:nvPr/>
        </p:nvSpPr>
        <p:spPr>
          <a:xfrm>
            <a:off x="6733368" y="6156876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9D137D9-7239-1E4B-8AF3-99D13A20C5D6}"/>
              </a:ext>
            </a:extLst>
          </p:cNvPr>
          <p:cNvSpPr txBox="1"/>
          <p:nvPr/>
        </p:nvSpPr>
        <p:spPr>
          <a:xfrm>
            <a:off x="1714564" y="5318159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7006AFE-B089-764F-B647-7310A7D6334E}"/>
              </a:ext>
            </a:extLst>
          </p:cNvPr>
          <p:cNvSpPr/>
          <p:nvPr/>
        </p:nvSpPr>
        <p:spPr>
          <a:xfrm>
            <a:off x="1967697" y="4367088"/>
            <a:ext cx="810921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04EDB6E-D9BE-7B40-A579-4503789CDF70}"/>
              </a:ext>
            </a:extLst>
          </p:cNvPr>
          <p:cNvSpPr/>
          <p:nvPr/>
        </p:nvSpPr>
        <p:spPr>
          <a:xfrm>
            <a:off x="2778618" y="4367087"/>
            <a:ext cx="810921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1B597F3-CCFE-3544-B7D3-20E0B295E116}"/>
              </a:ext>
            </a:extLst>
          </p:cNvPr>
          <p:cNvSpPr/>
          <p:nvPr/>
        </p:nvSpPr>
        <p:spPr>
          <a:xfrm>
            <a:off x="3589539" y="4367086"/>
            <a:ext cx="810921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0E751EB-CBC4-3043-B97E-03D8BF1F72AE}"/>
              </a:ext>
            </a:extLst>
          </p:cNvPr>
          <p:cNvSpPr/>
          <p:nvPr/>
        </p:nvSpPr>
        <p:spPr>
          <a:xfrm>
            <a:off x="4400460" y="4367085"/>
            <a:ext cx="810921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5C88AB8-5DED-FC42-9970-2A0A9FC5896C}"/>
              </a:ext>
            </a:extLst>
          </p:cNvPr>
          <p:cNvSpPr/>
          <p:nvPr/>
        </p:nvSpPr>
        <p:spPr>
          <a:xfrm>
            <a:off x="1152515" y="4365093"/>
            <a:ext cx="4058865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ight Brace 48">
            <a:extLst>
              <a:ext uri="{FF2B5EF4-FFF2-40B4-BE49-F238E27FC236}">
                <a16:creationId xmlns:a16="http://schemas.microsoft.com/office/drawing/2014/main" id="{062155CF-D4F2-D347-AE42-79F8D74ACCEA}"/>
              </a:ext>
            </a:extLst>
          </p:cNvPr>
          <p:cNvSpPr/>
          <p:nvPr/>
        </p:nvSpPr>
        <p:spPr>
          <a:xfrm rot="5400000">
            <a:off x="1833642" y="4424750"/>
            <a:ext cx="271118" cy="161883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4BBDAD6-36FB-194C-8D4F-CD742542B26D}"/>
              </a:ext>
            </a:extLst>
          </p:cNvPr>
          <p:cNvSpPr txBox="1"/>
          <p:nvPr/>
        </p:nvSpPr>
        <p:spPr>
          <a:xfrm>
            <a:off x="1381992" y="430528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E1CDB13-B60F-6D43-8E6F-433F3F7651CA}"/>
              </a:ext>
            </a:extLst>
          </p:cNvPr>
          <p:cNvSpPr txBox="1"/>
          <p:nvPr/>
        </p:nvSpPr>
        <p:spPr>
          <a:xfrm>
            <a:off x="2213244" y="430528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C4B8FC1-C3F1-DD43-94E9-69E8CE54E5BF}"/>
              </a:ext>
            </a:extLst>
          </p:cNvPr>
          <p:cNvSpPr txBox="1"/>
          <p:nvPr/>
        </p:nvSpPr>
        <p:spPr>
          <a:xfrm>
            <a:off x="3013674" y="430528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14F9199-1523-3B42-834F-F1F2F46E3E7E}"/>
              </a:ext>
            </a:extLst>
          </p:cNvPr>
          <p:cNvSpPr txBox="1"/>
          <p:nvPr/>
        </p:nvSpPr>
        <p:spPr>
          <a:xfrm>
            <a:off x="3844926" y="430528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8767EE7-09A2-CE4A-A105-3F0AB6BDDF0B}"/>
              </a:ext>
            </a:extLst>
          </p:cNvPr>
          <p:cNvSpPr txBox="1"/>
          <p:nvPr/>
        </p:nvSpPr>
        <p:spPr>
          <a:xfrm>
            <a:off x="4686452" y="430528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F2B604F-FC68-41BD-BDBC-0E9A2EC3C67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7379" y="-35194"/>
            <a:ext cx="9754445" cy="8961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D3FAFE-5FFD-47F7-A8A5-D52F8CF8195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0761" y="941944"/>
            <a:ext cx="6511092" cy="213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34" grpId="0"/>
      <p:bldP spid="36" grpId="0" animBg="1"/>
      <p:bldP spid="38" grpId="0" animBg="1"/>
      <p:bldP spid="60" grpId="0"/>
      <p:bldP spid="60" grpId="1"/>
      <p:bldP spid="63" grpId="0"/>
      <p:bldP spid="64" grpId="0"/>
      <p:bldP spid="40" grpId="0"/>
      <p:bldP spid="41" grpId="0"/>
      <p:bldP spid="67" grpId="0"/>
      <p:bldP spid="73" grpId="0"/>
      <p:bldP spid="42" grpId="0" animBg="1"/>
      <p:bldP spid="43" grpId="0" animBg="1"/>
      <p:bldP spid="44" grpId="0" animBg="1"/>
      <p:bldP spid="46" grpId="0" animBg="1"/>
      <p:bldP spid="47" grpId="0" animBg="1"/>
      <p:bldP spid="47" grpId="1" animBg="1"/>
      <p:bldP spid="49" grpId="0" animBg="1"/>
      <p:bldP spid="58" grpId="0"/>
      <p:bldP spid="65" grpId="0"/>
      <p:bldP spid="75" grpId="0"/>
      <p:bldP spid="76" grpId="0"/>
      <p:bldP spid="7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2780299"/>
            <a:ext cx="5617264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FB95C1-EB2B-DA46-8E6F-46909AF9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50" y="914400"/>
            <a:ext cx="4826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769349"/>
            <a:ext cx="3795710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758190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758190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There are ____ snakes in the pet shop.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59A0444-169D-004F-BA42-E3A82FEB75E4}"/>
              </a:ext>
            </a:extLst>
          </p:cNvPr>
          <p:cNvSpPr txBox="1"/>
          <p:nvPr/>
        </p:nvSpPr>
        <p:spPr>
          <a:xfrm>
            <a:off x="354869" y="3730579"/>
            <a:ext cx="1038747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Snakes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4A0843A-E547-6546-8C48-7B5636418EEA}"/>
              </a:ext>
            </a:extLst>
          </p:cNvPr>
          <p:cNvSpPr/>
          <p:nvPr/>
        </p:nvSpPr>
        <p:spPr>
          <a:xfrm>
            <a:off x="1396503" y="3742378"/>
            <a:ext cx="109715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9C46EB1-5BFE-6C4C-AF4D-4BA840474544}"/>
              </a:ext>
            </a:extLst>
          </p:cNvPr>
          <p:cNvSpPr txBox="1"/>
          <p:nvPr/>
        </p:nvSpPr>
        <p:spPr>
          <a:xfrm>
            <a:off x="713559" y="4592076"/>
            <a:ext cx="67839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Fish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80ECE56-4CDF-6E45-8E21-C7407F832C9F}"/>
              </a:ext>
            </a:extLst>
          </p:cNvPr>
          <p:cNvCxnSpPr>
            <a:cxnSpLocks/>
          </p:cNvCxnSpPr>
          <p:nvPr/>
        </p:nvCxnSpPr>
        <p:spPr>
          <a:xfrm>
            <a:off x="1391950" y="3615226"/>
            <a:ext cx="0" cy="197974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1D3CF7F4-0111-C44B-B9CA-5A4A5E0C841B}"/>
              </a:ext>
            </a:extLst>
          </p:cNvPr>
          <p:cNvSpPr txBox="1"/>
          <p:nvPr/>
        </p:nvSpPr>
        <p:spPr>
          <a:xfrm>
            <a:off x="2262048" y="2671946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" name="Right Brace 99">
            <a:extLst>
              <a:ext uri="{FF2B5EF4-FFF2-40B4-BE49-F238E27FC236}">
                <a16:creationId xmlns:a16="http://schemas.microsoft.com/office/drawing/2014/main" id="{05DBDCEF-6A9A-8141-8A76-E81ADAE78D38}"/>
              </a:ext>
            </a:extLst>
          </p:cNvPr>
          <p:cNvSpPr/>
          <p:nvPr/>
        </p:nvSpPr>
        <p:spPr>
          <a:xfrm rot="16200000">
            <a:off x="2361199" y="2320345"/>
            <a:ext cx="271118" cy="2193875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CECB9196-C755-C34D-9699-E9679D04B839}"/>
                  </a:ext>
                </a:extLst>
              </p:cNvPr>
              <p:cNvSpPr txBox="1"/>
              <p:nvPr/>
            </p:nvSpPr>
            <p:spPr>
              <a:xfrm>
                <a:off x="6912800" y="3411789"/>
                <a:ext cx="86273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9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</a:t>
                </a:r>
              </a:p>
            </p:txBody>
          </p:sp>
        </mc:Choice>
        <mc:Fallback xmlns="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CECB9196-C755-C34D-9699-E9679D04B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2800" y="3411789"/>
                <a:ext cx="862737" cy="588110"/>
              </a:xfrm>
              <a:prstGeom prst="rect">
                <a:avLst/>
              </a:prstGeom>
              <a:blipFill>
                <a:blip r:embed="rId7"/>
                <a:stretch>
                  <a:fillRect l="-11594" r="-1014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72450278-4922-424E-A3BF-E41FD1B262F9}"/>
                  </a:ext>
                </a:extLst>
              </p:cNvPr>
              <p:cNvSpPr txBox="1"/>
              <p:nvPr/>
            </p:nvSpPr>
            <p:spPr>
              <a:xfrm>
                <a:off x="7815526" y="3411789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14</a:t>
                </a:r>
              </a:p>
            </p:txBody>
          </p:sp>
        </mc:Choice>
        <mc:Fallback xmlns="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72450278-4922-424E-A3BF-E41FD1B26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5526" y="3411789"/>
                <a:ext cx="793807" cy="588110"/>
              </a:xfrm>
              <a:prstGeom prst="rect">
                <a:avLst/>
              </a:prstGeom>
              <a:blipFill>
                <a:blip r:embed="rId8"/>
                <a:stretch>
                  <a:fillRect r="-1111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5EA16477-EDEB-A146-AF7A-174B82250B8E}"/>
                  </a:ext>
                </a:extLst>
              </p:cNvPr>
              <p:cNvSpPr txBox="1"/>
              <p:nvPr/>
            </p:nvSpPr>
            <p:spPr>
              <a:xfrm>
                <a:off x="6789696" y="4195790"/>
                <a:ext cx="100860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14</a:t>
                </a:r>
              </a:p>
            </p:txBody>
          </p:sp>
        </mc:Choice>
        <mc:Fallback xmlns=""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5EA16477-EDEB-A146-AF7A-174B82250B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9696" y="4195790"/>
                <a:ext cx="1008609" cy="588110"/>
              </a:xfrm>
              <a:prstGeom prst="rect">
                <a:avLst/>
              </a:prstGeom>
              <a:blipFill>
                <a:blip r:embed="rId9"/>
                <a:stretch>
                  <a:fillRect l="-8750" r="-8750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4F3C7F92-FBBD-9C49-A9EB-77B715879D76}"/>
                  </a:ext>
                </a:extLst>
              </p:cNvPr>
              <p:cNvSpPr txBox="1"/>
              <p:nvPr/>
            </p:nvSpPr>
            <p:spPr>
              <a:xfrm>
                <a:off x="7859398" y="4191882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28</a:t>
                </a:r>
              </a:p>
            </p:txBody>
          </p:sp>
        </mc:Choice>
        <mc:Fallback xmlns=""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4F3C7F92-FBBD-9C49-A9EB-77B715879D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9398" y="4191882"/>
                <a:ext cx="793807" cy="588110"/>
              </a:xfrm>
              <a:prstGeom prst="rect">
                <a:avLst/>
              </a:prstGeom>
              <a:blipFill>
                <a:blip r:embed="rId10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>
            <a:extLst>
              <a:ext uri="{FF2B5EF4-FFF2-40B4-BE49-F238E27FC236}">
                <a16:creationId xmlns:a16="http://schemas.microsoft.com/office/drawing/2014/main" id="{A4BC989D-FA48-0C43-A863-DC734901A348}"/>
              </a:ext>
            </a:extLst>
          </p:cNvPr>
          <p:cNvSpPr txBox="1"/>
          <p:nvPr/>
        </p:nvSpPr>
        <p:spPr>
          <a:xfrm>
            <a:off x="2338326" y="2662870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2865E9A-2967-2549-A567-98195648717C}"/>
              </a:ext>
            </a:extLst>
          </p:cNvPr>
          <p:cNvSpPr txBox="1"/>
          <p:nvPr/>
        </p:nvSpPr>
        <p:spPr>
          <a:xfrm>
            <a:off x="6212826" y="6157636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28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961D5D6-8142-604C-9190-09EEC89A4F78}"/>
              </a:ext>
            </a:extLst>
          </p:cNvPr>
          <p:cNvSpPr/>
          <p:nvPr/>
        </p:nvSpPr>
        <p:spPr>
          <a:xfrm>
            <a:off x="2496543" y="3742377"/>
            <a:ext cx="109715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2431AB9-8A55-CB40-89BD-87AC7A5DC88F}"/>
              </a:ext>
            </a:extLst>
          </p:cNvPr>
          <p:cNvSpPr/>
          <p:nvPr/>
        </p:nvSpPr>
        <p:spPr>
          <a:xfrm>
            <a:off x="1394109" y="4641115"/>
            <a:ext cx="109715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F1988F50-5CDA-C641-BF90-D635CF0BC055}"/>
              </a:ext>
            </a:extLst>
          </p:cNvPr>
          <p:cNvCxnSpPr>
            <a:cxnSpLocks/>
          </p:cNvCxnSpPr>
          <p:nvPr/>
        </p:nvCxnSpPr>
        <p:spPr>
          <a:xfrm flipH="1">
            <a:off x="2065655" y="4655116"/>
            <a:ext cx="0" cy="613016"/>
          </a:xfrm>
          <a:prstGeom prst="line">
            <a:avLst/>
          </a:prstGeom>
          <a:ln w="28575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387B9808-D88D-C84C-815E-AAB7B839EAB8}"/>
              </a:ext>
            </a:extLst>
          </p:cNvPr>
          <p:cNvSpPr txBox="1"/>
          <p:nvPr/>
        </p:nvSpPr>
        <p:spPr>
          <a:xfrm>
            <a:off x="2122098" y="4631715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2597CEB-CFEE-6340-A719-9DCD5A13DDAE}"/>
              </a:ext>
            </a:extLst>
          </p:cNvPr>
          <p:cNvSpPr txBox="1"/>
          <p:nvPr/>
        </p:nvSpPr>
        <p:spPr>
          <a:xfrm>
            <a:off x="1559518" y="4631715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6CDE422-9773-1A4C-9995-5DDE094E8453}"/>
              </a:ext>
            </a:extLst>
          </p:cNvPr>
          <p:cNvSpPr txBox="1"/>
          <p:nvPr/>
        </p:nvSpPr>
        <p:spPr>
          <a:xfrm>
            <a:off x="1678831" y="3738348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48273A6-4D8C-6F47-8FFB-822F1BAAA44B}"/>
              </a:ext>
            </a:extLst>
          </p:cNvPr>
          <p:cNvSpPr txBox="1"/>
          <p:nvPr/>
        </p:nvSpPr>
        <p:spPr>
          <a:xfrm>
            <a:off x="2803074" y="3728715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2B7ABA-28A0-8147-87D0-BD46497591A3}"/>
              </a:ext>
            </a:extLst>
          </p:cNvPr>
          <p:cNvCxnSpPr>
            <a:cxnSpLocks/>
          </p:cNvCxnSpPr>
          <p:nvPr/>
        </p:nvCxnSpPr>
        <p:spPr>
          <a:xfrm flipH="1">
            <a:off x="2053382" y="4655116"/>
            <a:ext cx="437880" cy="6224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ight Brace 68">
            <a:extLst>
              <a:ext uri="{FF2B5EF4-FFF2-40B4-BE49-F238E27FC236}">
                <a16:creationId xmlns:a16="http://schemas.microsoft.com/office/drawing/2014/main" id="{CBD9F599-35B1-4045-B134-08D01063DC14}"/>
              </a:ext>
            </a:extLst>
          </p:cNvPr>
          <p:cNvSpPr/>
          <p:nvPr/>
        </p:nvSpPr>
        <p:spPr>
          <a:xfrm rot="5400000">
            <a:off x="1826112" y="5001745"/>
            <a:ext cx="271118" cy="1084517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5089826-8A19-A347-996E-D36005BADB16}"/>
              </a:ext>
            </a:extLst>
          </p:cNvPr>
          <p:cNvSpPr txBox="1"/>
          <p:nvPr/>
        </p:nvSpPr>
        <p:spPr>
          <a:xfrm>
            <a:off x="1707528" y="5605228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BA111A64-982C-4E1F-A5CE-F18D7D2BCB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7379" y="-35194"/>
            <a:ext cx="9754445" cy="8961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57D62DB-FC7A-4E36-A774-156976B5E04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5630" y="943472"/>
            <a:ext cx="6242845" cy="158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0" grpId="0"/>
      <p:bldP spid="73" grpId="0" animBg="1"/>
      <p:bldP spid="85" grpId="0"/>
      <p:bldP spid="99" grpId="0"/>
      <p:bldP spid="100" grpId="0" animBg="1"/>
      <p:bldP spid="105" grpId="0"/>
      <p:bldP spid="106" grpId="0"/>
      <p:bldP spid="107" grpId="0"/>
      <p:bldP spid="108" grpId="0"/>
      <p:bldP spid="43" grpId="0"/>
      <p:bldP spid="43" grpId="1"/>
      <p:bldP spid="61" grpId="0"/>
      <p:bldP spid="62" grpId="0" animBg="1"/>
      <p:bldP spid="63" grpId="0" animBg="1"/>
      <p:bldP spid="65" grpId="0"/>
      <p:bldP spid="66" grpId="0"/>
      <p:bldP spid="67" grpId="0"/>
      <p:bldP spid="68" grpId="0"/>
      <p:bldP spid="69" grpId="0" animBg="1"/>
      <p:bldP spid="7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0845-14EC-E147-A9F3-EB20DAAD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6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2848861"/>
            <a:ext cx="5617264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848861"/>
            <a:ext cx="3795710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837702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837702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There are ___ green counters.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7C2763F-A7C1-D742-82B0-69FC086D8FBA}"/>
              </a:ext>
            </a:extLst>
          </p:cNvPr>
          <p:cNvSpPr txBox="1"/>
          <p:nvPr/>
        </p:nvSpPr>
        <p:spPr>
          <a:xfrm>
            <a:off x="7096343" y="6180953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114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00F0CA9C-F49E-BD46-91B9-AEC753255430}"/>
              </a:ext>
            </a:extLst>
          </p:cNvPr>
          <p:cNvSpPr/>
          <p:nvPr/>
        </p:nvSpPr>
        <p:spPr>
          <a:xfrm>
            <a:off x="769125" y="4061876"/>
            <a:ext cx="5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4CBDD24D-B4D2-CD4C-A8C6-8789607D0FA9}"/>
              </a:ext>
            </a:extLst>
          </p:cNvPr>
          <p:cNvSpPr txBox="1"/>
          <p:nvPr/>
        </p:nvSpPr>
        <p:spPr>
          <a:xfrm>
            <a:off x="4365425" y="4999280"/>
            <a:ext cx="90197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green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" name="Right Brace 94">
            <a:extLst>
              <a:ext uri="{FF2B5EF4-FFF2-40B4-BE49-F238E27FC236}">
                <a16:creationId xmlns:a16="http://schemas.microsoft.com/office/drawing/2014/main" id="{8569E804-D93F-1F40-B3FF-F39083ED1B90}"/>
              </a:ext>
            </a:extLst>
          </p:cNvPr>
          <p:cNvSpPr/>
          <p:nvPr/>
        </p:nvSpPr>
        <p:spPr>
          <a:xfrm rot="5400000">
            <a:off x="4680855" y="4230341"/>
            <a:ext cx="271118" cy="1614580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3AC7D79-E949-D845-956A-F246277EC7F7}"/>
              </a:ext>
            </a:extLst>
          </p:cNvPr>
          <p:cNvSpPr/>
          <p:nvPr/>
        </p:nvSpPr>
        <p:spPr>
          <a:xfrm>
            <a:off x="1309125" y="4061876"/>
            <a:ext cx="5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4F244ED-6A89-1D40-A842-742CD4C3AFA4}"/>
              </a:ext>
            </a:extLst>
          </p:cNvPr>
          <p:cNvSpPr/>
          <p:nvPr/>
        </p:nvSpPr>
        <p:spPr>
          <a:xfrm>
            <a:off x="1849125" y="4061876"/>
            <a:ext cx="5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7E76257-6FA5-5B46-96A0-F5CF37C28864}"/>
              </a:ext>
            </a:extLst>
          </p:cNvPr>
          <p:cNvSpPr/>
          <p:nvPr/>
        </p:nvSpPr>
        <p:spPr>
          <a:xfrm>
            <a:off x="2389125" y="4061876"/>
            <a:ext cx="5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B52B028-CD87-2A47-AF01-F9A58A8E6A73}"/>
              </a:ext>
            </a:extLst>
          </p:cNvPr>
          <p:cNvSpPr/>
          <p:nvPr/>
        </p:nvSpPr>
        <p:spPr>
          <a:xfrm>
            <a:off x="2929125" y="4061876"/>
            <a:ext cx="5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3C0BE88-98CC-E646-A020-608B9FE17A68}"/>
              </a:ext>
            </a:extLst>
          </p:cNvPr>
          <p:cNvSpPr/>
          <p:nvPr/>
        </p:nvSpPr>
        <p:spPr>
          <a:xfrm>
            <a:off x="3469125" y="4061876"/>
            <a:ext cx="5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4735339-D197-C14F-8D0C-3D7D4E55484E}"/>
              </a:ext>
            </a:extLst>
          </p:cNvPr>
          <p:cNvSpPr/>
          <p:nvPr/>
        </p:nvSpPr>
        <p:spPr>
          <a:xfrm>
            <a:off x="4009125" y="4061876"/>
            <a:ext cx="5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71D83CC-99B7-B543-8B10-00D018713C96}"/>
              </a:ext>
            </a:extLst>
          </p:cNvPr>
          <p:cNvSpPr/>
          <p:nvPr/>
        </p:nvSpPr>
        <p:spPr>
          <a:xfrm>
            <a:off x="4549125" y="4061876"/>
            <a:ext cx="5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E131383-EBC8-C04F-949A-1EE1EE3348C8}"/>
              </a:ext>
            </a:extLst>
          </p:cNvPr>
          <p:cNvSpPr/>
          <p:nvPr/>
        </p:nvSpPr>
        <p:spPr>
          <a:xfrm>
            <a:off x="5089125" y="4061876"/>
            <a:ext cx="5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ight Brace 37">
            <a:extLst>
              <a:ext uri="{FF2B5EF4-FFF2-40B4-BE49-F238E27FC236}">
                <a16:creationId xmlns:a16="http://schemas.microsoft.com/office/drawing/2014/main" id="{867BCA45-7AD9-8A4D-BF61-C84A89470877}"/>
              </a:ext>
            </a:extLst>
          </p:cNvPr>
          <p:cNvSpPr/>
          <p:nvPr/>
        </p:nvSpPr>
        <p:spPr>
          <a:xfrm rot="16200000">
            <a:off x="2253566" y="3154093"/>
            <a:ext cx="271118" cy="1080000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ight Brace 38">
            <a:extLst>
              <a:ext uri="{FF2B5EF4-FFF2-40B4-BE49-F238E27FC236}">
                <a16:creationId xmlns:a16="http://schemas.microsoft.com/office/drawing/2014/main" id="{A3CEC8FE-8FCF-0249-BD27-561236178223}"/>
              </a:ext>
            </a:extLst>
          </p:cNvPr>
          <p:cNvSpPr/>
          <p:nvPr/>
        </p:nvSpPr>
        <p:spPr>
          <a:xfrm rot="5400000">
            <a:off x="1714512" y="3958577"/>
            <a:ext cx="271118" cy="2158107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8453C6-9231-E54A-B9ED-BFB2FE275610}"/>
              </a:ext>
            </a:extLst>
          </p:cNvPr>
          <p:cNvSpPr txBox="1"/>
          <p:nvPr/>
        </p:nvSpPr>
        <p:spPr>
          <a:xfrm>
            <a:off x="1547215" y="5039835"/>
            <a:ext cx="60382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red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Right Brace 41">
            <a:extLst>
              <a:ext uri="{FF2B5EF4-FFF2-40B4-BE49-F238E27FC236}">
                <a16:creationId xmlns:a16="http://schemas.microsoft.com/office/drawing/2014/main" id="{1281067E-5A2A-9B41-90D7-FD752B5BB6A1}"/>
              </a:ext>
            </a:extLst>
          </p:cNvPr>
          <p:cNvSpPr/>
          <p:nvPr/>
        </p:nvSpPr>
        <p:spPr>
          <a:xfrm rot="5400000">
            <a:off x="3336531" y="4500597"/>
            <a:ext cx="271118" cy="1074067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11952F-672A-CC4E-92BC-04C99F84AF98}"/>
              </a:ext>
            </a:extLst>
          </p:cNvPr>
          <p:cNvSpPr txBox="1"/>
          <p:nvPr/>
        </p:nvSpPr>
        <p:spPr>
          <a:xfrm>
            <a:off x="3105644" y="5041594"/>
            <a:ext cx="732893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blue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DC5A239-0C9B-4C4C-A9B6-495C911E333D}"/>
              </a:ext>
            </a:extLst>
          </p:cNvPr>
          <p:cNvSpPr txBox="1"/>
          <p:nvPr/>
        </p:nvSpPr>
        <p:spPr>
          <a:xfrm>
            <a:off x="4652747" y="5396664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5956CA6-E9A7-3C45-A681-F160C6C15D2A}"/>
              </a:ext>
            </a:extLst>
          </p:cNvPr>
          <p:cNvSpPr txBox="1"/>
          <p:nvPr/>
        </p:nvSpPr>
        <p:spPr>
          <a:xfrm>
            <a:off x="2141562" y="2969461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76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A37D88A-F4CC-8643-9909-6A7611D65199}"/>
              </a:ext>
            </a:extLst>
          </p:cNvPr>
          <p:cNvSpPr txBox="1"/>
          <p:nvPr/>
        </p:nvSpPr>
        <p:spPr>
          <a:xfrm>
            <a:off x="801575" y="404226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0A60EA6-8B4A-A143-816C-FD2C6656864C}"/>
              </a:ext>
            </a:extLst>
          </p:cNvPr>
          <p:cNvSpPr txBox="1"/>
          <p:nvPr/>
        </p:nvSpPr>
        <p:spPr>
          <a:xfrm>
            <a:off x="1331300" y="404226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05D5535-84D1-7B49-8FC3-790F52F95BEB}"/>
              </a:ext>
            </a:extLst>
          </p:cNvPr>
          <p:cNvSpPr txBox="1"/>
          <p:nvPr/>
        </p:nvSpPr>
        <p:spPr>
          <a:xfrm>
            <a:off x="1871299" y="404226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3727AE3-468D-FB49-9C9C-45EF4C70923B}"/>
              </a:ext>
            </a:extLst>
          </p:cNvPr>
          <p:cNvSpPr txBox="1"/>
          <p:nvPr/>
        </p:nvSpPr>
        <p:spPr>
          <a:xfrm>
            <a:off x="2411298" y="404226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8AB12F9-FB63-B640-BC32-8F58AEE73C7C}"/>
              </a:ext>
            </a:extLst>
          </p:cNvPr>
          <p:cNvSpPr txBox="1"/>
          <p:nvPr/>
        </p:nvSpPr>
        <p:spPr>
          <a:xfrm>
            <a:off x="2951297" y="404226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201D898-5DA9-7E48-BC45-1FAE3DC18624}"/>
              </a:ext>
            </a:extLst>
          </p:cNvPr>
          <p:cNvSpPr txBox="1"/>
          <p:nvPr/>
        </p:nvSpPr>
        <p:spPr>
          <a:xfrm>
            <a:off x="3491296" y="404226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385860A-B855-704B-8A8A-FB8A982E18DE}"/>
              </a:ext>
            </a:extLst>
          </p:cNvPr>
          <p:cNvSpPr txBox="1"/>
          <p:nvPr/>
        </p:nvSpPr>
        <p:spPr>
          <a:xfrm>
            <a:off x="4031295" y="404226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1D1AA7A-FBF9-6F44-A5CF-42F9CE88D196}"/>
              </a:ext>
            </a:extLst>
          </p:cNvPr>
          <p:cNvSpPr txBox="1"/>
          <p:nvPr/>
        </p:nvSpPr>
        <p:spPr>
          <a:xfrm>
            <a:off x="4571294" y="404226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8068532-DA26-D947-8609-2797FD0D6EF6}"/>
              </a:ext>
            </a:extLst>
          </p:cNvPr>
          <p:cNvSpPr txBox="1"/>
          <p:nvPr/>
        </p:nvSpPr>
        <p:spPr>
          <a:xfrm>
            <a:off x="5111293" y="404226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DF67765-0615-3B41-B18D-9C2CD6294825}"/>
                  </a:ext>
                </a:extLst>
              </p:cNvPr>
              <p:cNvSpPr txBox="1"/>
              <p:nvPr/>
            </p:nvSpPr>
            <p:spPr>
              <a:xfrm>
                <a:off x="6912800" y="3411789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76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DF67765-0615-3B41-B18D-9C2CD62948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2800" y="3411789"/>
                <a:ext cx="1018227" cy="588110"/>
              </a:xfrm>
              <a:prstGeom prst="rect">
                <a:avLst/>
              </a:prstGeom>
              <a:blipFill>
                <a:blip r:embed="rId8"/>
                <a:stretch>
                  <a:fillRect l="-9877" r="-864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35522914-2BC0-DE4D-B59F-059E6F5EBE37}"/>
                  </a:ext>
                </a:extLst>
              </p:cNvPr>
              <p:cNvSpPr txBox="1"/>
              <p:nvPr/>
            </p:nvSpPr>
            <p:spPr>
              <a:xfrm>
                <a:off x="7815526" y="3411789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38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35522914-2BC0-DE4D-B59F-059E6F5EBE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5526" y="3411789"/>
                <a:ext cx="793807" cy="588110"/>
              </a:xfrm>
              <a:prstGeom prst="rect">
                <a:avLst/>
              </a:prstGeom>
              <a:blipFill>
                <a:blip r:embed="rId9"/>
                <a:stretch>
                  <a:fillRect r="-1111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975C5FB-C8EA-A44B-B833-8269539DB323}"/>
                  </a:ext>
                </a:extLst>
              </p:cNvPr>
              <p:cNvSpPr txBox="1"/>
              <p:nvPr/>
            </p:nvSpPr>
            <p:spPr>
              <a:xfrm>
                <a:off x="6943806" y="4195790"/>
                <a:ext cx="100860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38</a:t>
                </a: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975C5FB-C8EA-A44B-B833-8269539DB3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3806" y="4195790"/>
                <a:ext cx="1008609" cy="588110"/>
              </a:xfrm>
              <a:prstGeom prst="rect">
                <a:avLst/>
              </a:prstGeom>
              <a:blipFill>
                <a:blip r:embed="rId10"/>
                <a:stretch>
                  <a:fillRect l="-8642" r="-864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7D9C437D-DCDA-284B-B658-9751FC24A22E}"/>
                  </a:ext>
                </a:extLst>
              </p:cNvPr>
              <p:cNvSpPr txBox="1"/>
              <p:nvPr/>
            </p:nvSpPr>
            <p:spPr>
              <a:xfrm>
                <a:off x="7859398" y="4191882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114</a:t>
                </a: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7D9C437D-DCDA-284B-B658-9751FC24A2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9398" y="4191882"/>
                <a:ext cx="949299" cy="588110"/>
              </a:xfrm>
              <a:prstGeom prst="rect">
                <a:avLst/>
              </a:prstGeom>
              <a:blipFill>
                <a:blip r:embed="rId11"/>
                <a:stretch>
                  <a:fillRect r="-921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Rectangle 61">
            <a:extLst>
              <a:ext uri="{FF2B5EF4-FFF2-40B4-BE49-F238E27FC236}">
                <a16:creationId xmlns:a16="http://schemas.microsoft.com/office/drawing/2014/main" id="{5302C8DB-D25E-7048-A623-582055F09688}"/>
              </a:ext>
            </a:extLst>
          </p:cNvPr>
          <p:cNvSpPr/>
          <p:nvPr/>
        </p:nvSpPr>
        <p:spPr>
          <a:xfrm>
            <a:off x="771609" y="4067455"/>
            <a:ext cx="4852095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9ED3AEC-6E36-2548-95BC-9AE07997D8FB}"/>
              </a:ext>
            </a:extLst>
          </p:cNvPr>
          <p:cNvSpPr txBox="1"/>
          <p:nvPr/>
        </p:nvSpPr>
        <p:spPr>
          <a:xfrm>
            <a:off x="4492275" y="5376454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114</a:t>
            </a: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F6DC4959-4E14-48F2-A280-0DA181C9DFE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7379" y="-35194"/>
            <a:ext cx="9754445" cy="8961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438867-338C-4632-82D6-89F4577FCB0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7716" y="904050"/>
            <a:ext cx="7931583" cy="234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B9BD5"/>
                                      </p:to>
                                    </p:animClr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B9BD5"/>
                                      </p:to>
                                    </p:animClr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  <p:set>
                                      <p:cBhvr>
                                        <p:cTn id="8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  <p:set>
                                      <p:cBhvr>
                                        <p:cTn id="8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6" grpId="0"/>
      <p:bldP spid="88" grpId="0" animBg="1"/>
      <p:bldP spid="94" grpId="0"/>
      <p:bldP spid="95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39" grpId="0" animBg="1"/>
      <p:bldP spid="41" grpId="0"/>
      <p:bldP spid="42" grpId="0" animBg="1"/>
      <p:bldP spid="43" grpId="0"/>
      <p:bldP spid="44" grpId="0"/>
      <p:bldP spid="44" grpId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8" grpId="0"/>
      <p:bldP spid="59" grpId="0"/>
      <p:bldP spid="60" grpId="0"/>
      <p:bldP spid="62" grpId="0" animBg="1"/>
      <p:bldP spid="62" grpId="1" animBg="1"/>
      <p:bldP spid="63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9704</TotalTime>
  <Words>128</Words>
  <Application>Microsoft Office PowerPoint</Application>
  <PresentationFormat>A4 Paper (210x297 mm)</PresentationFormat>
  <Paragraphs>63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Staneff</dc:creator>
  <cp:lastModifiedBy>Caroline Hamilton</cp:lastModifiedBy>
  <cp:revision>73</cp:revision>
  <dcterms:created xsi:type="dcterms:W3CDTF">2019-10-25T20:21:02Z</dcterms:created>
  <dcterms:modified xsi:type="dcterms:W3CDTF">2021-11-02T15:45:20Z</dcterms:modified>
</cp:coreProperties>
</file>