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48" autoAdjust="0"/>
    <p:restoredTop sz="94660"/>
  </p:normalViewPr>
  <p:slideViewPr>
    <p:cSldViewPr snapToGrid="0">
      <p:cViewPr>
        <p:scale>
          <a:sx n="116" d="100"/>
          <a:sy n="116" d="100"/>
        </p:scale>
        <p:origin x="424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tiff"/><Relationship Id="rId7" Type="http://schemas.openxmlformats.org/officeDocument/2006/relationships/image" Target="../media/image13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3.tiff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4.png"/><Relationship Id="rId3" Type="http://schemas.openxmlformats.org/officeDocument/2006/relationships/image" Target="../media/image2.tiff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3.tiff"/><Relationship Id="rId9" Type="http://schemas.openxmlformats.org/officeDocument/2006/relationships/image" Target="../media/image19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.png"/><Relationship Id="rId3" Type="http://schemas.openxmlformats.org/officeDocument/2006/relationships/image" Target="../media/image2.tiff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tiff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33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25.png"/><Relationship Id="rId4" Type="http://schemas.openxmlformats.org/officeDocument/2006/relationships/image" Target="../media/image3.tiff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eggs in the third box.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6706763" y="6136406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719413-8202-914A-8241-B28CBFAF2029}"/>
              </a:ext>
            </a:extLst>
          </p:cNvPr>
          <p:cNvSpPr/>
          <p:nvPr/>
        </p:nvSpPr>
        <p:spPr>
          <a:xfrm>
            <a:off x="1291425" y="3672531"/>
            <a:ext cx="252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85772880-2DD3-DA4D-95F6-FAD1F1E68310}"/>
              </a:ext>
            </a:extLst>
          </p:cNvPr>
          <p:cNvSpPr/>
          <p:nvPr/>
        </p:nvSpPr>
        <p:spPr>
          <a:xfrm>
            <a:off x="4538831" y="3672531"/>
            <a:ext cx="271118" cy="237971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E56B6-38AE-C34E-9DBE-52031FEEDAE3}"/>
              </a:ext>
            </a:extLst>
          </p:cNvPr>
          <p:cNvSpPr txBox="1"/>
          <p:nvPr/>
        </p:nvSpPr>
        <p:spPr>
          <a:xfrm>
            <a:off x="2391267" y="364919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E3B93D5-02BD-D941-938E-2BC6D1CD77AF}"/>
                  </a:ext>
                </a:extLst>
              </p:cNvPr>
              <p:cNvSpPr txBox="1"/>
              <p:nvPr/>
            </p:nvSpPr>
            <p:spPr>
              <a:xfrm>
                <a:off x="7855459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15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E3B93D5-02BD-D941-938E-2BC6D1CD77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459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937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B4709F-0F1E-8147-AFFD-D694B656176C}"/>
                  </a:ext>
                </a:extLst>
              </p:cNvPr>
              <p:cNvSpPr txBox="1"/>
              <p:nvPr/>
            </p:nvSpPr>
            <p:spPr>
              <a:xfrm>
                <a:off x="7024435" y="3546838"/>
                <a:ext cx="86273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7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8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B4709F-0F1E-8147-AFFD-D694B65617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435" y="3546838"/>
                <a:ext cx="862737" cy="588110"/>
              </a:xfrm>
              <a:prstGeom prst="rect">
                <a:avLst/>
              </a:prstGeom>
              <a:blipFill>
                <a:blip r:embed="rId8"/>
                <a:stretch>
                  <a:fillRect l="-10000" r="-857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E7D4DC67-BBB7-AF4C-97EE-FAEDE570140B}"/>
              </a:ext>
            </a:extLst>
          </p:cNvPr>
          <p:cNvSpPr txBox="1"/>
          <p:nvPr/>
        </p:nvSpPr>
        <p:spPr>
          <a:xfrm>
            <a:off x="706055" y="3605881"/>
            <a:ext cx="55585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E17B5A0-75ED-C44A-A744-798C44D3EF57}"/>
              </a:ext>
            </a:extLst>
          </p:cNvPr>
          <p:cNvCxnSpPr>
            <a:cxnSpLocks/>
          </p:cNvCxnSpPr>
          <p:nvPr/>
        </p:nvCxnSpPr>
        <p:spPr>
          <a:xfrm flipH="1">
            <a:off x="1293201" y="3513415"/>
            <a:ext cx="1" cy="2654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5B89FBC-2B12-9140-9A5F-348813A89F10}"/>
              </a:ext>
            </a:extLst>
          </p:cNvPr>
          <p:cNvSpPr txBox="1"/>
          <p:nvPr/>
        </p:nvSpPr>
        <p:spPr>
          <a:xfrm>
            <a:off x="4874729" y="451323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61DD4BD-C145-FC42-BD82-BAD1CC06345F}"/>
              </a:ext>
            </a:extLst>
          </p:cNvPr>
          <p:cNvSpPr txBox="1"/>
          <p:nvPr/>
        </p:nvSpPr>
        <p:spPr>
          <a:xfrm>
            <a:off x="637013" y="4513236"/>
            <a:ext cx="6238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9B2085C-BFB5-A845-98B9-47140844E392}"/>
              </a:ext>
            </a:extLst>
          </p:cNvPr>
          <p:cNvSpPr txBox="1"/>
          <p:nvPr/>
        </p:nvSpPr>
        <p:spPr>
          <a:xfrm>
            <a:off x="743019" y="5420590"/>
            <a:ext cx="516873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5AA3A8B-3AC4-A944-9E77-D96B7BC993A7}"/>
              </a:ext>
            </a:extLst>
          </p:cNvPr>
          <p:cNvSpPr/>
          <p:nvPr/>
        </p:nvSpPr>
        <p:spPr>
          <a:xfrm>
            <a:off x="1291425" y="4548881"/>
            <a:ext cx="288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5003F54-8363-DC46-B9D9-7C8C08E4C80F}"/>
              </a:ext>
            </a:extLst>
          </p:cNvPr>
          <p:cNvSpPr txBox="1"/>
          <p:nvPr/>
        </p:nvSpPr>
        <p:spPr>
          <a:xfrm>
            <a:off x="2595362" y="452554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6AC3553-986C-324D-AB6D-4355144B7CA5}"/>
              </a:ext>
            </a:extLst>
          </p:cNvPr>
          <p:cNvSpPr/>
          <p:nvPr/>
        </p:nvSpPr>
        <p:spPr>
          <a:xfrm>
            <a:off x="1291425" y="5425231"/>
            <a:ext cx="180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9B2B6C1-8D78-314A-8FEC-1C7442443979}"/>
              </a:ext>
            </a:extLst>
          </p:cNvPr>
          <p:cNvSpPr txBox="1"/>
          <p:nvPr/>
        </p:nvSpPr>
        <p:spPr>
          <a:xfrm>
            <a:off x="2023637" y="540299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E729222-86B5-E24F-B629-797FFA589826}"/>
                  </a:ext>
                </a:extLst>
              </p:cNvPr>
              <p:cNvSpPr txBox="1"/>
              <p:nvPr/>
            </p:nvSpPr>
            <p:spPr>
              <a:xfrm>
                <a:off x="7855459" y="4156583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</a:t>
                </a: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E729222-86B5-E24F-B629-797FFA5898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459" y="4156583"/>
                <a:ext cx="638316" cy="588110"/>
              </a:xfrm>
              <a:prstGeom prst="rect">
                <a:avLst/>
              </a:prstGeom>
              <a:blipFill>
                <a:blip r:embed="rId10"/>
                <a:stretch>
                  <a:fillRect r="-1372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4B8DEB8-C1A1-1E4F-93E3-AEDEFE523A6B}"/>
                  </a:ext>
                </a:extLst>
              </p:cNvPr>
              <p:cNvSpPr txBox="1"/>
              <p:nvPr/>
            </p:nvSpPr>
            <p:spPr>
              <a:xfrm>
                <a:off x="6732545" y="4168336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15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4B8DEB8-C1A1-1E4F-93E3-AEDEFE523A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545" y="4168336"/>
                <a:ext cx="1173719" cy="588110"/>
              </a:xfrm>
              <a:prstGeom prst="rect">
                <a:avLst/>
              </a:prstGeom>
              <a:blipFill>
                <a:blip r:embed="rId11"/>
                <a:stretch>
                  <a:fillRect l="-7447" r="-744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833C39FD-492D-9948-80A4-364698E25750}"/>
              </a:ext>
            </a:extLst>
          </p:cNvPr>
          <p:cNvSpPr txBox="1"/>
          <p:nvPr/>
        </p:nvSpPr>
        <p:spPr>
          <a:xfrm>
            <a:off x="2027027" y="540299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ADD11D-791D-49D7-A912-F32442E3F8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7379" y="-8622"/>
            <a:ext cx="9754445" cy="9876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B19956-7DAD-4FBA-9F9B-0718262149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21" y="952375"/>
            <a:ext cx="4980864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26" grpId="0" animBg="1"/>
      <p:bldP spid="27" grpId="0" animBg="1"/>
      <p:bldP spid="29" grpId="0"/>
      <p:bldP spid="30" grpId="0"/>
      <p:bldP spid="31" grpId="0"/>
      <p:bldP spid="32" grpId="0"/>
      <p:bldP spid="40" grpId="0"/>
      <p:bldP spid="55" grpId="0"/>
      <p:bldP spid="56" grpId="0"/>
      <p:bldP spid="58" grpId="0" animBg="1"/>
      <p:bldP spid="59" grpId="0"/>
      <p:bldP spid="60" grpId="0" animBg="1"/>
      <p:bldP spid="61" grpId="0"/>
      <p:bldP spid="61" grpId="1"/>
      <p:bldP spid="62" grpId="0"/>
      <p:bldP spid="63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John’s number is ___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701349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20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3535085"/>
                <a:ext cx="793807" cy="588110"/>
              </a:xfrm>
              <a:prstGeom prst="rect">
                <a:avLst/>
              </a:prstGeom>
              <a:blipFill>
                <a:blip r:embed="rId7"/>
                <a:stretch>
                  <a:fillRect r="-937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6942238" y="3546838"/>
                <a:ext cx="92204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2238" y="3546838"/>
                <a:ext cx="922047" cy="588110"/>
              </a:xfrm>
              <a:prstGeom prst="rect">
                <a:avLst/>
              </a:prstGeom>
              <a:blipFill>
                <a:blip r:embed="rId8"/>
                <a:stretch>
                  <a:fillRect l="-9459" r="-810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9163845" y="612361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4D5B9B6-C242-A542-9567-C3585BB3BAA9}"/>
              </a:ext>
            </a:extLst>
          </p:cNvPr>
          <p:cNvSpPr/>
          <p:nvPr/>
        </p:nvSpPr>
        <p:spPr>
          <a:xfrm>
            <a:off x="1274767" y="4298111"/>
            <a:ext cx="3684106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A7BC7CF-8B67-4E45-82C9-3A33E0BB2E2E}"/>
              </a:ext>
            </a:extLst>
          </p:cNvPr>
          <p:cNvSpPr txBox="1"/>
          <p:nvPr/>
        </p:nvSpPr>
        <p:spPr>
          <a:xfrm>
            <a:off x="2840359" y="327106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D814202-2EE7-C945-A781-A23E092FEEDB}"/>
              </a:ext>
            </a:extLst>
          </p:cNvPr>
          <p:cNvSpPr/>
          <p:nvPr/>
        </p:nvSpPr>
        <p:spPr>
          <a:xfrm>
            <a:off x="1290245" y="4298110"/>
            <a:ext cx="908817" cy="627017"/>
          </a:xfrm>
          <a:prstGeom prst="rect">
            <a:avLst/>
          </a:prstGeom>
          <a:solidFill>
            <a:srgbClr val="F8CBAD">
              <a:alpha val="50588"/>
            </a:srgbClr>
          </a:solidFill>
          <a:ln w="25400"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ight Brace 77">
            <a:extLst>
              <a:ext uri="{FF2B5EF4-FFF2-40B4-BE49-F238E27FC236}">
                <a16:creationId xmlns:a16="http://schemas.microsoft.com/office/drawing/2014/main" id="{9474FAFE-EC5C-3F46-AF5C-846E64F1523E}"/>
              </a:ext>
            </a:extLst>
          </p:cNvPr>
          <p:cNvSpPr/>
          <p:nvPr/>
        </p:nvSpPr>
        <p:spPr>
          <a:xfrm rot="16200000">
            <a:off x="2978325" y="2177443"/>
            <a:ext cx="271118" cy="367823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DD05560-10E6-8C4D-B932-B2901AAC97C5}"/>
              </a:ext>
            </a:extLst>
          </p:cNvPr>
          <p:cNvCxnSpPr>
            <a:cxnSpLocks/>
          </p:cNvCxnSpPr>
          <p:nvPr/>
        </p:nvCxnSpPr>
        <p:spPr>
          <a:xfrm>
            <a:off x="2199062" y="4298111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FD1A396-157A-F94B-AA37-9C8D9A207B31}"/>
              </a:ext>
            </a:extLst>
          </p:cNvPr>
          <p:cNvCxnSpPr>
            <a:cxnSpLocks/>
          </p:cNvCxnSpPr>
          <p:nvPr/>
        </p:nvCxnSpPr>
        <p:spPr>
          <a:xfrm>
            <a:off x="3118153" y="4298111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5CA815B-CA92-0444-B96B-4F47C3DE647F}"/>
              </a:ext>
            </a:extLst>
          </p:cNvPr>
          <p:cNvCxnSpPr>
            <a:cxnSpLocks/>
          </p:cNvCxnSpPr>
          <p:nvPr/>
        </p:nvCxnSpPr>
        <p:spPr>
          <a:xfrm>
            <a:off x="4037244" y="4298111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A6FD54EC-DB9A-1545-86EE-FF634EEF9E78}"/>
              </a:ext>
            </a:extLst>
          </p:cNvPr>
          <p:cNvSpPr txBox="1"/>
          <p:nvPr/>
        </p:nvSpPr>
        <p:spPr>
          <a:xfrm>
            <a:off x="2961166" y="3250332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5DE0560-8811-7843-A3BF-97B74442D04B}"/>
              </a:ext>
            </a:extLst>
          </p:cNvPr>
          <p:cNvSpPr txBox="1"/>
          <p:nvPr/>
        </p:nvSpPr>
        <p:spPr>
          <a:xfrm>
            <a:off x="4359290" y="426809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52BF63E-2AB7-6343-BEEE-57D03E20B350}"/>
              </a:ext>
            </a:extLst>
          </p:cNvPr>
          <p:cNvSpPr txBox="1"/>
          <p:nvPr/>
        </p:nvSpPr>
        <p:spPr>
          <a:xfrm>
            <a:off x="2503268" y="427735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C37F80A-207A-7F47-92CB-0F25DE6FCA3B}"/>
              </a:ext>
            </a:extLst>
          </p:cNvPr>
          <p:cNvSpPr txBox="1"/>
          <p:nvPr/>
        </p:nvSpPr>
        <p:spPr>
          <a:xfrm>
            <a:off x="3400094" y="428802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38653E8-F2C3-4E45-B365-949F5CC6A763}"/>
              </a:ext>
            </a:extLst>
          </p:cNvPr>
          <p:cNvSpPr txBox="1"/>
          <p:nvPr/>
        </p:nvSpPr>
        <p:spPr>
          <a:xfrm>
            <a:off x="1571488" y="4266188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6068D31-E4CB-49D8-8CB3-6F4CB8416F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7379" y="-8622"/>
            <a:ext cx="9754445" cy="9876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0BD3A56-673B-4554-A68C-B0F826B7E3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0761" y="951454"/>
            <a:ext cx="4517528" cy="16765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76DF83-CFD5-4E00-B1DB-3724DC92C2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26535" y="1278060"/>
            <a:ext cx="2109399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0" grpId="0"/>
      <p:bldP spid="41" grpId="0"/>
      <p:bldP spid="71" grpId="0"/>
      <p:bldP spid="74" grpId="0" animBg="1"/>
      <p:bldP spid="75" grpId="0"/>
      <p:bldP spid="77" grpId="0" animBg="1"/>
      <p:bldP spid="78" grpId="0" animBg="1"/>
      <p:bldP spid="82" grpId="0"/>
      <p:bldP spid="82" grpId="1"/>
      <p:bldP spid="83" grpId="0"/>
      <p:bldP spid="84" grpId="0"/>
      <p:bldP spid="85" grpId="0"/>
      <p:bldP spid="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3023155"/>
            <a:ext cx="5617264" cy="316174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23155"/>
            <a:ext cx="3795710" cy="316174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2648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2648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ruler costs ____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9070613" y="6169794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47p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BA12D4A3-C671-E247-B846-BF89FAA0B8FB}"/>
                  </a:ext>
                </a:extLst>
              </p:cNvPr>
              <p:cNvSpPr txBox="1"/>
              <p:nvPr/>
            </p:nvSpPr>
            <p:spPr>
              <a:xfrm>
                <a:off x="7701349" y="3803375"/>
                <a:ext cx="95571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24p</a:t>
                </a:r>
              </a:p>
            </p:txBody>
          </p:sp>
        </mc:Choice>
        <mc:Fallback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BA12D4A3-C671-E247-B846-BF89FAA0B8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349" y="3803375"/>
                <a:ext cx="955711" cy="588110"/>
              </a:xfrm>
              <a:prstGeom prst="rect">
                <a:avLst/>
              </a:prstGeom>
              <a:blipFill>
                <a:blip r:embed="rId5"/>
                <a:stretch>
                  <a:fillRect r="-8280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678AD42-0445-4040-9000-0697C1F1D15C}"/>
                  </a:ext>
                </a:extLst>
              </p:cNvPr>
              <p:cNvSpPr txBox="1"/>
              <p:nvPr/>
            </p:nvSpPr>
            <p:spPr>
              <a:xfrm>
                <a:off x="6588944" y="3815128"/>
                <a:ext cx="1249060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72p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 </a:t>
                </a:r>
              </a:p>
            </p:txBody>
          </p:sp>
        </mc:Choice>
        <mc:Fallback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6678AD42-0445-4040-9000-0697C1F1D1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944" y="3815128"/>
                <a:ext cx="1249060" cy="588110"/>
              </a:xfrm>
              <a:prstGeom prst="rect">
                <a:avLst/>
              </a:prstGeom>
              <a:blipFill>
                <a:blip r:embed="rId6"/>
                <a:stretch>
                  <a:fillRect l="-7805" r="-6341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Right Brace 97">
            <a:extLst>
              <a:ext uri="{FF2B5EF4-FFF2-40B4-BE49-F238E27FC236}">
                <a16:creationId xmlns:a16="http://schemas.microsoft.com/office/drawing/2014/main" id="{D0459644-B03B-C44F-A579-748144AB936B}"/>
              </a:ext>
            </a:extLst>
          </p:cNvPr>
          <p:cNvSpPr/>
          <p:nvPr/>
        </p:nvSpPr>
        <p:spPr>
          <a:xfrm rot="16200000">
            <a:off x="2795861" y="2035910"/>
            <a:ext cx="271118" cy="331330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EABC008-1FC5-D342-9BD4-956C0675A7D7}"/>
              </a:ext>
            </a:extLst>
          </p:cNvPr>
          <p:cNvSpPr txBox="1"/>
          <p:nvPr/>
        </p:nvSpPr>
        <p:spPr>
          <a:xfrm>
            <a:off x="2607313" y="2959185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72p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D6417FAF-C828-F743-BD12-758A07E3418C}"/>
              </a:ext>
            </a:extLst>
          </p:cNvPr>
          <p:cNvSpPr/>
          <p:nvPr/>
        </p:nvSpPr>
        <p:spPr>
          <a:xfrm>
            <a:off x="1274766" y="3896248"/>
            <a:ext cx="1104436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805197C-8DC6-4E4B-9A41-4FA80C08554E}"/>
              </a:ext>
            </a:extLst>
          </p:cNvPr>
          <p:cNvSpPr/>
          <p:nvPr/>
        </p:nvSpPr>
        <p:spPr>
          <a:xfrm>
            <a:off x="2379202" y="3896248"/>
            <a:ext cx="1104436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59B7430-119E-D847-AE65-3A2A74BCDC51}"/>
              </a:ext>
            </a:extLst>
          </p:cNvPr>
          <p:cNvSpPr/>
          <p:nvPr/>
        </p:nvSpPr>
        <p:spPr>
          <a:xfrm>
            <a:off x="3483638" y="3896248"/>
            <a:ext cx="1104436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A0EF67E-5436-E94C-9ED6-AFDD9684E73B}"/>
              </a:ext>
            </a:extLst>
          </p:cNvPr>
          <p:cNvSpPr/>
          <p:nvPr/>
        </p:nvSpPr>
        <p:spPr>
          <a:xfrm>
            <a:off x="1274766" y="4700683"/>
            <a:ext cx="1104436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2001BEE-FFB7-904D-8EE6-783746DC1E98}"/>
              </a:ext>
            </a:extLst>
          </p:cNvPr>
          <p:cNvSpPr/>
          <p:nvPr/>
        </p:nvSpPr>
        <p:spPr>
          <a:xfrm>
            <a:off x="2379202" y="4700683"/>
            <a:ext cx="1104436" cy="627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5F6DFAD-6C7E-5844-8E08-9EDCACF5F1D4}"/>
              </a:ext>
            </a:extLst>
          </p:cNvPr>
          <p:cNvSpPr/>
          <p:nvPr/>
        </p:nvSpPr>
        <p:spPr>
          <a:xfrm>
            <a:off x="3483637" y="4700683"/>
            <a:ext cx="1684263" cy="6270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96C6AA-0B99-4D44-9392-D7D28B61954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33719" y="3583510"/>
            <a:ext cx="180083" cy="897199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FE8C6230-9EB4-984D-A828-6B63D9ED77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0057" y="3581121"/>
            <a:ext cx="180083" cy="897199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7834E2FF-F3AA-4743-84ED-EE49914A27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66395" y="3578732"/>
            <a:ext cx="180083" cy="897199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0C9AB2D3-9A08-E148-9635-410FD455E58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33719" y="4391334"/>
            <a:ext cx="180083" cy="897199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A0A497FB-A1F5-4E43-97EF-B34F392940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0057" y="4388945"/>
            <a:ext cx="180083" cy="8971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D4CB10-491E-C340-9FCA-9FCB78037EC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0" t="21351" r="13907" b="67173"/>
          <a:stretch/>
        </p:blipFill>
        <p:spPr>
          <a:xfrm>
            <a:off x="3579315" y="4757894"/>
            <a:ext cx="1541637" cy="232785"/>
          </a:xfrm>
          <a:prstGeom prst="rect">
            <a:avLst/>
          </a:prstGeom>
        </p:spPr>
      </p:pic>
      <p:sp>
        <p:nvSpPr>
          <p:cNvPr id="113" name="Right Brace 112">
            <a:extLst>
              <a:ext uri="{FF2B5EF4-FFF2-40B4-BE49-F238E27FC236}">
                <a16:creationId xmlns:a16="http://schemas.microsoft.com/office/drawing/2014/main" id="{11DF1515-1BFB-584D-941A-284802EFD972}"/>
              </a:ext>
            </a:extLst>
          </p:cNvPr>
          <p:cNvSpPr/>
          <p:nvPr/>
        </p:nvSpPr>
        <p:spPr>
          <a:xfrm rot="5400000">
            <a:off x="3085774" y="3621281"/>
            <a:ext cx="271118" cy="3893134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845A4E3-D76D-1947-81E4-55B628C5A224}"/>
              </a:ext>
            </a:extLst>
          </p:cNvPr>
          <p:cNvSpPr txBox="1"/>
          <p:nvPr/>
        </p:nvSpPr>
        <p:spPr>
          <a:xfrm>
            <a:off x="2909294" y="5586019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95p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83F5A307-9AE1-1441-AB00-532367AAFE88}"/>
                  </a:ext>
                </a:extLst>
              </p:cNvPr>
              <p:cNvSpPr txBox="1"/>
              <p:nvPr/>
            </p:nvSpPr>
            <p:spPr>
              <a:xfrm>
                <a:off x="7695202" y="4463839"/>
                <a:ext cx="95571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48p</a:t>
                </a:r>
              </a:p>
            </p:txBody>
          </p:sp>
        </mc:Choice>
        <mc:Fallback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83F5A307-9AE1-1441-AB00-532367AAF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5202" y="4463839"/>
                <a:ext cx="955711" cy="588110"/>
              </a:xfrm>
              <a:prstGeom prst="rect">
                <a:avLst/>
              </a:prstGeom>
              <a:blipFill>
                <a:blip r:embed="rId9"/>
                <a:stretch>
                  <a:fillRect r="-8280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03D88E53-824B-5A4A-B2F1-2125B481FD00}"/>
                  </a:ext>
                </a:extLst>
              </p:cNvPr>
              <p:cNvSpPr txBox="1"/>
              <p:nvPr/>
            </p:nvSpPr>
            <p:spPr>
              <a:xfrm>
                <a:off x="6645143" y="4475592"/>
                <a:ext cx="123944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24p </a:t>
                </a:r>
              </a:p>
            </p:txBody>
          </p:sp>
        </mc:Choice>
        <mc:Fallback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03D88E53-824B-5A4A-B2F1-2125B481FD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143" y="4475592"/>
                <a:ext cx="1239442" cy="588110"/>
              </a:xfrm>
              <a:prstGeom prst="rect">
                <a:avLst/>
              </a:prstGeom>
              <a:blipFill>
                <a:blip r:embed="rId10"/>
                <a:stretch>
                  <a:fillRect l="-7389" r="-7389" b="-226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5B263F3A-DE47-5D4E-ACB2-B9ECAA5AB87C}"/>
                  </a:ext>
                </a:extLst>
              </p:cNvPr>
              <p:cNvSpPr txBox="1"/>
              <p:nvPr/>
            </p:nvSpPr>
            <p:spPr>
              <a:xfrm>
                <a:off x="7702833" y="5154243"/>
                <a:ext cx="955711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47p</a:t>
                </a:r>
              </a:p>
            </p:txBody>
          </p:sp>
        </mc:Choice>
        <mc:Fallback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5B263F3A-DE47-5D4E-ACB2-B9ECAA5AB8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833" y="5154243"/>
                <a:ext cx="955711" cy="588110"/>
              </a:xfrm>
              <a:prstGeom prst="rect">
                <a:avLst/>
              </a:prstGeom>
              <a:blipFill>
                <a:blip r:embed="rId11"/>
                <a:stretch>
                  <a:fillRect r="-8333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452BBC3E-050F-6C4E-BAE1-41314CA5BAEA}"/>
                  </a:ext>
                </a:extLst>
              </p:cNvPr>
              <p:cNvSpPr txBox="1"/>
              <p:nvPr/>
            </p:nvSpPr>
            <p:spPr>
              <a:xfrm>
                <a:off x="6313871" y="5154243"/>
                <a:ext cx="1566454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95p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48p </a:t>
                </a:r>
              </a:p>
            </p:txBody>
          </p:sp>
        </mc:Choice>
        <mc:Fallback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452BBC3E-050F-6C4E-BAE1-41314CA5B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3871" y="5154243"/>
                <a:ext cx="1566454" cy="588110"/>
              </a:xfrm>
              <a:prstGeom prst="rect">
                <a:avLst/>
              </a:prstGeom>
              <a:blipFill>
                <a:blip r:embed="rId12"/>
                <a:stretch>
                  <a:fillRect l="-6226" r="-4669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" name="TextBox 118">
            <a:extLst>
              <a:ext uri="{FF2B5EF4-FFF2-40B4-BE49-F238E27FC236}">
                <a16:creationId xmlns:a16="http://schemas.microsoft.com/office/drawing/2014/main" id="{E126816D-061A-EA4B-ACA8-1333670AEDAF}"/>
              </a:ext>
            </a:extLst>
          </p:cNvPr>
          <p:cNvSpPr txBox="1"/>
          <p:nvPr/>
        </p:nvSpPr>
        <p:spPr>
          <a:xfrm>
            <a:off x="1518420" y="3950900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0B70E9D-B99D-0E48-97A4-77BDD4488C60}"/>
              </a:ext>
            </a:extLst>
          </p:cNvPr>
          <p:cNvSpPr txBox="1"/>
          <p:nvPr/>
        </p:nvSpPr>
        <p:spPr>
          <a:xfrm>
            <a:off x="2611322" y="3978272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EA6499D-B833-374E-85EC-10289F3085F4}"/>
              </a:ext>
            </a:extLst>
          </p:cNvPr>
          <p:cNvSpPr txBox="1"/>
          <p:nvPr/>
        </p:nvSpPr>
        <p:spPr>
          <a:xfrm>
            <a:off x="3766570" y="3974471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C635137-2FD7-084D-AAE4-B899B1446790}"/>
              </a:ext>
            </a:extLst>
          </p:cNvPr>
          <p:cNvSpPr txBox="1"/>
          <p:nvPr/>
        </p:nvSpPr>
        <p:spPr>
          <a:xfrm>
            <a:off x="1543659" y="4738628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08E4ADF2-3F64-2841-8E5F-414B62A0EEC5}"/>
              </a:ext>
            </a:extLst>
          </p:cNvPr>
          <p:cNvSpPr txBox="1"/>
          <p:nvPr/>
        </p:nvSpPr>
        <p:spPr>
          <a:xfrm>
            <a:off x="2602644" y="4754156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24p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58EFE3ED-2782-6349-9709-94636D41E7F4}"/>
              </a:ext>
            </a:extLst>
          </p:cNvPr>
          <p:cNvSpPr txBox="1"/>
          <p:nvPr/>
        </p:nvSpPr>
        <p:spPr>
          <a:xfrm>
            <a:off x="4243525" y="4769684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1352CB5-9D99-1C4E-960A-FEF935BC1CB2}"/>
              </a:ext>
            </a:extLst>
          </p:cNvPr>
          <p:cNvSpPr txBox="1"/>
          <p:nvPr/>
        </p:nvSpPr>
        <p:spPr>
          <a:xfrm>
            <a:off x="4053672" y="4775395"/>
            <a:ext cx="657552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47p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2D7EAAD-86B1-4CB6-B3DB-AB01082B93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7379" y="-8622"/>
            <a:ext cx="9754445" cy="9876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67AA51B-DBC9-4245-B1C4-23AFA991E1E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0950" y="938464"/>
            <a:ext cx="4676037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95" grpId="0"/>
      <p:bldP spid="96" grpId="0"/>
      <p:bldP spid="98" grpId="0" animBg="1"/>
      <p:bldP spid="99" grpId="0"/>
      <p:bldP spid="101" grpId="0" animBg="1"/>
      <p:bldP spid="102" grpId="0" animBg="1"/>
      <p:bldP spid="103" grpId="0" animBg="1"/>
      <p:bldP spid="104" grpId="0" animBg="1"/>
      <p:bldP spid="107" grpId="0" animBg="1"/>
      <p:bldP spid="108" grpId="0" animBg="1"/>
      <p:bldP spid="113" grpId="0" animBg="1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4" grpId="1"/>
      <p:bldP spid="1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2848861"/>
            <a:ext cx="5617264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848861"/>
            <a:ext cx="3795710" cy="332093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837702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837702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831273" y="6169794"/>
            <a:ext cx="892232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Penny receives ____, Rob receives ____ and Zak receives ____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7C2763F-A7C1-D742-82B0-69FC086D8FBA}"/>
              </a:ext>
            </a:extLst>
          </p:cNvPr>
          <p:cNvSpPr txBox="1"/>
          <p:nvPr/>
        </p:nvSpPr>
        <p:spPr>
          <a:xfrm>
            <a:off x="3872313" y="612459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/>
              <p:nvPr/>
            </p:nvSpPr>
            <p:spPr>
              <a:xfrm>
                <a:off x="6241058" y="3272000"/>
                <a:ext cx="216277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£12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£7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1058" y="3272000"/>
                <a:ext cx="2162772" cy="588110"/>
              </a:xfrm>
              <a:prstGeom prst="rect">
                <a:avLst/>
              </a:prstGeom>
              <a:blipFill>
                <a:blip r:embed="rId7"/>
                <a:stretch>
                  <a:fillRect l="-4678" r="-3509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/>
              <p:nvPr/>
            </p:nvSpPr>
            <p:spPr>
              <a:xfrm>
                <a:off x="8268614" y="3258987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£31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8614" y="3258987"/>
                <a:ext cx="949299" cy="588110"/>
              </a:xfrm>
              <a:prstGeom prst="rect">
                <a:avLst/>
              </a:prstGeom>
              <a:blipFill>
                <a:blip r:embed="rId8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" name="Rectangle 183">
            <a:extLst>
              <a:ext uri="{FF2B5EF4-FFF2-40B4-BE49-F238E27FC236}">
                <a16:creationId xmlns:a16="http://schemas.microsoft.com/office/drawing/2014/main" id="{3C29E8E2-0CDF-6D4D-A589-4C20FBF3EE97}"/>
              </a:ext>
            </a:extLst>
          </p:cNvPr>
          <p:cNvSpPr/>
          <p:nvPr/>
        </p:nvSpPr>
        <p:spPr>
          <a:xfrm>
            <a:off x="1291424" y="3558230"/>
            <a:ext cx="3134215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ight Brace 184">
            <a:extLst>
              <a:ext uri="{FF2B5EF4-FFF2-40B4-BE49-F238E27FC236}">
                <a16:creationId xmlns:a16="http://schemas.microsoft.com/office/drawing/2014/main" id="{E9567076-60DC-184C-8B1E-2DE99DBCB518}"/>
              </a:ext>
            </a:extLst>
          </p:cNvPr>
          <p:cNvSpPr/>
          <p:nvPr/>
        </p:nvSpPr>
        <p:spPr>
          <a:xfrm>
            <a:off x="4642741" y="3558230"/>
            <a:ext cx="271118" cy="237971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F0CCD18-A6E9-F448-B30A-D0DBF5388013}"/>
              </a:ext>
            </a:extLst>
          </p:cNvPr>
          <p:cNvSpPr txBox="1"/>
          <p:nvPr/>
        </p:nvSpPr>
        <p:spPr>
          <a:xfrm>
            <a:off x="2725575" y="3536314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547A4470-7DF7-FA48-A4E8-31BCF2943345}"/>
              </a:ext>
            </a:extLst>
          </p:cNvPr>
          <p:cNvSpPr txBox="1"/>
          <p:nvPr/>
        </p:nvSpPr>
        <p:spPr>
          <a:xfrm>
            <a:off x="313254" y="3491580"/>
            <a:ext cx="9486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Penny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F083F2F7-FD31-DB4E-ABC7-DF037F598469}"/>
              </a:ext>
            </a:extLst>
          </p:cNvPr>
          <p:cNvCxnSpPr>
            <a:cxnSpLocks/>
          </p:cNvCxnSpPr>
          <p:nvPr/>
        </p:nvCxnSpPr>
        <p:spPr>
          <a:xfrm flipH="1">
            <a:off x="1293201" y="3399114"/>
            <a:ext cx="1" cy="2654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>
            <a:extLst>
              <a:ext uri="{FF2B5EF4-FFF2-40B4-BE49-F238E27FC236}">
                <a16:creationId xmlns:a16="http://schemas.microsoft.com/office/drawing/2014/main" id="{78FB4274-BDD7-CE4D-B57C-769A6F6E1BB6}"/>
              </a:ext>
            </a:extLst>
          </p:cNvPr>
          <p:cNvSpPr txBox="1"/>
          <p:nvPr/>
        </p:nvSpPr>
        <p:spPr>
          <a:xfrm>
            <a:off x="4923137" y="4346852"/>
            <a:ext cx="80663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£100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BB93E968-CCA3-064A-97A1-44C2ED519FE3}"/>
              </a:ext>
            </a:extLst>
          </p:cNvPr>
          <p:cNvSpPr txBox="1"/>
          <p:nvPr/>
        </p:nvSpPr>
        <p:spPr>
          <a:xfrm>
            <a:off x="592001" y="4398935"/>
            <a:ext cx="66890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Rob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43B57447-E673-4848-81C0-B5BACF4A30E5}"/>
              </a:ext>
            </a:extLst>
          </p:cNvPr>
          <p:cNvSpPr txBox="1"/>
          <p:nvPr/>
        </p:nvSpPr>
        <p:spPr>
          <a:xfrm>
            <a:off x="645492" y="5306289"/>
            <a:ext cx="61440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Zak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44489EE-F52E-D14E-A378-D7490CA56357}"/>
              </a:ext>
            </a:extLst>
          </p:cNvPr>
          <p:cNvSpPr/>
          <p:nvPr/>
        </p:nvSpPr>
        <p:spPr>
          <a:xfrm>
            <a:off x="1291425" y="4434580"/>
            <a:ext cx="265712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052571F7-0925-7746-84E3-1921FF8AD27D}"/>
              </a:ext>
            </a:extLst>
          </p:cNvPr>
          <p:cNvSpPr txBox="1"/>
          <p:nvPr/>
        </p:nvSpPr>
        <p:spPr>
          <a:xfrm>
            <a:off x="2418494" y="442174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1454C170-AB51-0347-B366-303F329291EC}"/>
              </a:ext>
            </a:extLst>
          </p:cNvPr>
          <p:cNvSpPr/>
          <p:nvPr/>
        </p:nvSpPr>
        <p:spPr>
          <a:xfrm>
            <a:off x="1291425" y="5310930"/>
            <a:ext cx="180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C4CE83E3-22EA-8847-983B-CE9B763F533B}"/>
              </a:ext>
            </a:extLst>
          </p:cNvPr>
          <p:cNvSpPr txBox="1"/>
          <p:nvPr/>
        </p:nvSpPr>
        <p:spPr>
          <a:xfrm>
            <a:off x="2023637" y="528869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53D66241-552E-7C4A-8385-FEF0AB8215CC}"/>
              </a:ext>
            </a:extLst>
          </p:cNvPr>
          <p:cNvCxnSpPr>
            <a:cxnSpLocks/>
          </p:cNvCxnSpPr>
          <p:nvPr/>
        </p:nvCxnSpPr>
        <p:spPr>
          <a:xfrm flipH="1">
            <a:off x="3091425" y="5634918"/>
            <a:ext cx="857120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BDE984A5-7FAD-A749-856A-11FB9779A618}"/>
              </a:ext>
            </a:extLst>
          </p:cNvPr>
          <p:cNvCxnSpPr>
            <a:cxnSpLocks/>
          </p:cNvCxnSpPr>
          <p:nvPr/>
        </p:nvCxnSpPr>
        <p:spPr>
          <a:xfrm flipH="1">
            <a:off x="3952829" y="4748088"/>
            <a:ext cx="472810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76B253B0-EED3-BA4E-AF29-903D8F16ED20}"/>
              </a:ext>
            </a:extLst>
          </p:cNvPr>
          <p:cNvSpPr txBox="1"/>
          <p:nvPr/>
        </p:nvSpPr>
        <p:spPr>
          <a:xfrm>
            <a:off x="3955452" y="4163444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568F837-717F-FD42-B53B-B67445DFA50A}"/>
              </a:ext>
            </a:extLst>
          </p:cNvPr>
          <p:cNvSpPr txBox="1"/>
          <p:nvPr/>
        </p:nvSpPr>
        <p:spPr>
          <a:xfrm>
            <a:off x="3194415" y="5071730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33B989BE-4A77-AA4B-AB15-E28F8185384F}"/>
              </a:ext>
            </a:extLst>
          </p:cNvPr>
          <p:cNvCxnSpPr>
            <a:cxnSpLocks/>
          </p:cNvCxnSpPr>
          <p:nvPr/>
        </p:nvCxnSpPr>
        <p:spPr>
          <a:xfrm flipH="1">
            <a:off x="3952830" y="3550157"/>
            <a:ext cx="1" cy="61328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83F12858-A6BD-A64D-8A1B-B4EDE7757A26}"/>
              </a:ext>
            </a:extLst>
          </p:cNvPr>
          <p:cNvCxnSpPr>
            <a:cxnSpLocks/>
          </p:cNvCxnSpPr>
          <p:nvPr/>
        </p:nvCxnSpPr>
        <p:spPr>
          <a:xfrm flipH="1">
            <a:off x="3080354" y="4430534"/>
            <a:ext cx="1" cy="63106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C5B33B28-17BA-7A46-B9FD-041C47F2A361}"/>
              </a:ext>
            </a:extLst>
          </p:cNvPr>
          <p:cNvSpPr txBox="1"/>
          <p:nvPr/>
        </p:nvSpPr>
        <p:spPr>
          <a:xfrm>
            <a:off x="3950059" y="3567619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£7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889E10A7-E54B-0945-A7C9-3F9E69CA7990}"/>
              </a:ext>
            </a:extLst>
          </p:cNvPr>
          <p:cNvSpPr txBox="1"/>
          <p:nvPr/>
        </p:nvSpPr>
        <p:spPr>
          <a:xfrm>
            <a:off x="3188880" y="4413612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38BBD52C-ECF1-1F43-B91D-C0C06E1BC3DD}"/>
              </a:ext>
            </a:extLst>
          </p:cNvPr>
          <p:cNvCxnSpPr>
            <a:cxnSpLocks/>
          </p:cNvCxnSpPr>
          <p:nvPr/>
        </p:nvCxnSpPr>
        <p:spPr>
          <a:xfrm flipH="1">
            <a:off x="3085353" y="4441188"/>
            <a:ext cx="852395" cy="594670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4E6F33FB-FDB9-1A42-8F2C-724CE1414C90}"/>
              </a:ext>
            </a:extLst>
          </p:cNvPr>
          <p:cNvCxnSpPr>
            <a:cxnSpLocks/>
          </p:cNvCxnSpPr>
          <p:nvPr/>
        </p:nvCxnSpPr>
        <p:spPr>
          <a:xfrm flipH="1">
            <a:off x="3053946" y="3589765"/>
            <a:ext cx="896110" cy="566222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1532A766-A123-4440-B67E-3B5F7CD19367}"/>
              </a:ext>
            </a:extLst>
          </p:cNvPr>
          <p:cNvCxnSpPr>
            <a:cxnSpLocks/>
          </p:cNvCxnSpPr>
          <p:nvPr/>
        </p:nvCxnSpPr>
        <p:spPr>
          <a:xfrm flipH="1">
            <a:off x="5048073" y="4478659"/>
            <a:ext cx="715790" cy="465908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>
            <a:extLst>
              <a:ext uri="{FF2B5EF4-FFF2-40B4-BE49-F238E27FC236}">
                <a16:creationId xmlns:a16="http://schemas.microsoft.com/office/drawing/2014/main" id="{91F3E7C5-6178-8449-B97D-4E97445DF2A8}"/>
              </a:ext>
            </a:extLst>
          </p:cNvPr>
          <p:cNvSpPr txBox="1"/>
          <p:nvPr/>
        </p:nvSpPr>
        <p:spPr>
          <a:xfrm>
            <a:off x="5044951" y="4716595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£69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2DFC1AA6-8290-8440-93FA-C40ABD353A2B}"/>
              </a:ext>
            </a:extLst>
          </p:cNvPr>
          <p:cNvSpPr txBox="1"/>
          <p:nvPr/>
        </p:nvSpPr>
        <p:spPr>
          <a:xfrm>
            <a:off x="1887141" y="3556306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£23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04CBDAC3-B163-EC46-9060-00B2AEFDF586}"/>
              </a:ext>
            </a:extLst>
          </p:cNvPr>
          <p:cNvCxnSpPr>
            <a:cxnSpLocks/>
          </p:cNvCxnSpPr>
          <p:nvPr/>
        </p:nvCxnSpPr>
        <p:spPr>
          <a:xfrm>
            <a:off x="3065735" y="3557075"/>
            <a:ext cx="0" cy="61462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>
            <a:extLst>
              <a:ext uri="{FF2B5EF4-FFF2-40B4-BE49-F238E27FC236}">
                <a16:creationId xmlns:a16="http://schemas.microsoft.com/office/drawing/2014/main" id="{1079BA1A-61A0-6645-A8C2-634992D53CC6}"/>
              </a:ext>
            </a:extLst>
          </p:cNvPr>
          <p:cNvSpPr txBox="1"/>
          <p:nvPr/>
        </p:nvSpPr>
        <p:spPr>
          <a:xfrm>
            <a:off x="3207738" y="3548097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£12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6985A2C1-0422-5348-8EE6-A349C109B36F}"/>
                  </a:ext>
                </a:extLst>
              </p:cNvPr>
              <p:cNvSpPr txBox="1"/>
              <p:nvPr/>
            </p:nvSpPr>
            <p:spPr>
              <a:xfrm>
                <a:off x="6750106" y="3837210"/>
                <a:ext cx="1640193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£31</a:t>
                </a:r>
              </a:p>
            </p:txBody>
          </p:sp>
        </mc:Choice>
        <mc:Fallback xmlns=""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6985A2C1-0422-5348-8EE6-A349C109B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106" y="3837210"/>
                <a:ext cx="1640193" cy="588110"/>
              </a:xfrm>
              <a:prstGeom prst="rect">
                <a:avLst/>
              </a:prstGeom>
              <a:blipFill>
                <a:blip r:embed="rId10"/>
                <a:stretch>
                  <a:fillRect l="-5385" r="-4615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5A40B94F-5919-C543-95AE-A005166F75E0}"/>
                  </a:ext>
                </a:extLst>
              </p:cNvPr>
              <p:cNvSpPr txBox="1"/>
              <p:nvPr/>
            </p:nvSpPr>
            <p:spPr>
              <a:xfrm>
                <a:off x="8276771" y="3814310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£69</a:t>
                </a:r>
              </a:p>
            </p:txBody>
          </p:sp>
        </mc:Choice>
        <mc:Fallback xmlns=""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5A40B94F-5919-C543-95AE-A005166F75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6771" y="3814310"/>
                <a:ext cx="949299" cy="588110"/>
              </a:xfrm>
              <a:prstGeom prst="rect">
                <a:avLst/>
              </a:prstGeom>
              <a:blipFill>
                <a:blip r:embed="rId11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5FCFC3C9-634B-A041-8937-B72750AD8CAB}"/>
                  </a:ext>
                </a:extLst>
              </p:cNvPr>
              <p:cNvSpPr txBox="1"/>
              <p:nvPr/>
            </p:nvSpPr>
            <p:spPr>
              <a:xfrm>
                <a:off x="7204068" y="4367138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69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5FCFC3C9-634B-A041-8937-B72750AD8C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068" y="4367138"/>
                <a:ext cx="1173719" cy="588110"/>
              </a:xfrm>
              <a:prstGeom prst="rect">
                <a:avLst/>
              </a:prstGeom>
              <a:blipFill>
                <a:blip r:embed="rId12"/>
                <a:stretch>
                  <a:fillRect l="-8602" r="-7527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1892C23C-2E0E-0240-80B6-A432E8D44D88}"/>
                  </a:ext>
                </a:extLst>
              </p:cNvPr>
              <p:cNvSpPr txBox="1"/>
              <p:nvPr/>
            </p:nvSpPr>
            <p:spPr>
              <a:xfrm>
                <a:off x="8263398" y="4331855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£23</a:t>
                </a:r>
              </a:p>
            </p:txBody>
          </p:sp>
        </mc:Choice>
        <mc:Fallback xmlns=""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1892C23C-2E0E-0240-80B6-A432E8D44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398" y="4331855"/>
                <a:ext cx="949299" cy="588110"/>
              </a:xfrm>
              <a:prstGeom prst="rect">
                <a:avLst/>
              </a:prstGeom>
              <a:blipFill>
                <a:blip r:embed="rId13"/>
                <a:stretch>
                  <a:fillRect r="-789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D89D02C2-6319-CA48-B7A7-3E80E726077D}"/>
                  </a:ext>
                </a:extLst>
              </p:cNvPr>
              <p:cNvSpPr txBox="1"/>
              <p:nvPr/>
            </p:nvSpPr>
            <p:spPr>
              <a:xfrm>
                <a:off x="6912756" y="4877103"/>
                <a:ext cx="148470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£23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£12</a:t>
                </a:r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D89D02C2-6319-CA48-B7A7-3E80E7260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756" y="4877103"/>
                <a:ext cx="1484702" cy="588110"/>
              </a:xfrm>
              <a:prstGeom prst="rect">
                <a:avLst/>
              </a:prstGeom>
              <a:blipFill>
                <a:blip r:embed="rId14"/>
                <a:stretch>
                  <a:fillRect l="-6780" r="-508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5A356E1E-3D5A-9A4E-8387-FFB3B44F7581}"/>
                  </a:ext>
                </a:extLst>
              </p:cNvPr>
              <p:cNvSpPr txBox="1"/>
              <p:nvPr/>
            </p:nvSpPr>
            <p:spPr>
              <a:xfrm>
                <a:off x="8315330" y="4865682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£35</a:t>
                </a:r>
              </a:p>
            </p:txBody>
          </p:sp>
        </mc:Choice>
        <mc:Fallback xmlns="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5A356E1E-3D5A-9A4E-8387-FFB3B44F7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5330" y="4865682"/>
                <a:ext cx="949299" cy="588110"/>
              </a:xfrm>
              <a:prstGeom prst="rect">
                <a:avLst/>
              </a:prstGeom>
              <a:blipFill>
                <a:blip r:embed="rId15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2348C24B-DD0A-BF44-8B2C-CC68C79A86B6}"/>
                  </a:ext>
                </a:extLst>
              </p:cNvPr>
              <p:cNvSpPr txBox="1"/>
              <p:nvPr/>
            </p:nvSpPr>
            <p:spPr>
              <a:xfrm>
                <a:off x="6322147" y="5431523"/>
                <a:ext cx="216277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£23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£12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£7</a:t>
                </a:r>
              </a:p>
            </p:txBody>
          </p:sp>
        </mc:Choice>
        <mc:Fallback xmlns="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2348C24B-DD0A-BF44-8B2C-CC68C79A86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147" y="5431523"/>
                <a:ext cx="2162772" cy="588110"/>
              </a:xfrm>
              <a:prstGeom prst="rect">
                <a:avLst/>
              </a:prstGeom>
              <a:blipFill>
                <a:blip r:embed="rId16"/>
                <a:stretch>
                  <a:fillRect l="-4070" r="-290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08909609-27EB-E64F-8D16-B4716352F78B}"/>
                  </a:ext>
                </a:extLst>
              </p:cNvPr>
              <p:cNvSpPr txBox="1"/>
              <p:nvPr/>
            </p:nvSpPr>
            <p:spPr>
              <a:xfrm>
                <a:off x="8349703" y="5418510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£42</a:t>
                </a:r>
              </a:p>
            </p:txBody>
          </p:sp>
        </mc:Choice>
        <mc:Fallback xmlns="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08909609-27EB-E64F-8D16-B4716352F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9703" y="5418510"/>
                <a:ext cx="949299" cy="588110"/>
              </a:xfrm>
              <a:prstGeom prst="rect">
                <a:avLst/>
              </a:prstGeom>
              <a:blipFill>
                <a:blip r:embed="rId17"/>
                <a:stretch>
                  <a:fillRect r="-1066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1" name="TextBox 220">
            <a:extLst>
              <a:ext uri="{FF2B5EF4-FFF2-40B4-BE49-F238E27FC236}">
                <a16:creationId xmlns:a16="http://schemas.microsoft.com/office/drawing/2014/main" id="{DAFC90FF-C222-6A4D-8784-898E423BA4B3}"/>
              </a:ext>
            </a:extLst>
          </p:cNvPr>
          <p:cNvSpPr txBox="1"/>
          <p:nvPr/>
        </p:nvSpPr>
        <p:spPr>
          <a:xfrm>
            <a:off x="1864803" y="4439639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£23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F2DB3961-6930-5F4A-85A5-DD048842F775}"/>
              </a:ext>
            </a:extLst>
          </p:cNvPr>
          <p:cNvSpPr txBox="1"/>
          <p:nvPr/>
        </p:nvSpPr>
        <p:spPr>
          <a:xfrm>
            <a:off x="1841776" y="5276053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£23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620A1889-9AAB-A84C-8D53-0B04F9348CE0}"/>
              </a:ext>
            </a:extLst>
          </p:cNvPr>
          <p:cNvSpPr txBox="1"/>
          <p:nvPr/>
        </p:nvSpPr>
        <p:spPr>
          <a:xfrm>
            <a:off x="6254267" y="6120451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£35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DCC6F863-C62E-5841-95E0-7192A6C0D29F}"/>
              </a:ext>
            </a:extLst>
          </p:cNvPr>
          <p:cNvSpPr txBox="1"/>
          <p:nvPr/>
        </p:nvSpPr>
        <p:spPr>
          <a:xfrm>
            <a:off x="9008458" y="6125943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£23</a:t>
            </a: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8359FCCE-3DF6-E641-9154-C3F9C4108484}"/>
              </a:ext>
            </a:extLst>
          </p:cNvPr>
          <p:cNvCxnSpPr>
            <a:cxnSpLocks/>
          </p:cNvCxnSpPr>
          <p:nvPr/>
        </p:nvCxnSpPr>
        <p:spPr>
          <a:xfrm flipH="1">
            <a:off x="3937850" y="3574049"/>
            <a:ext cx="486928" cy="613412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5B20B410-B83A-410E-80C1-98A8F5CD4AD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7379" y="-8622"/>
            <a:ext cx="9754445" cy="9876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C13B1B-82B2-46F1-82A1-35EC6661920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46435" y="962700"/>
            <a:ext cx="7760881" cy="167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6" grpId="0"/>
      <p:bldP spid="55" grpId="0"/>
      <p:bldP spid="58" grpId="0"/>
      <p:bldP spid="184" grpId="0" animBg="1"/>
      <p:bldP spid="185" grpId="0" animBg="1"/>
      <p:bldP spid="186" grpId="0"/>
      <p:bldP spid="186" grpId="1"/>
      <p:bldP spid="187" grpId="0"/>
      <p:bldP spid="189" grpId="0"/>
      <p:bldP spid="190" grpId="0"/>
      <p:bldP spid="191" grpId="0"/>
      <p:bldP spid="192" grpId="0" animBg="1"/>
      <p:bldP spid="193" grpId="0"/>
      <p:bldP spid="193" grpId="1"/>
      <p:bldP spid="194" grpId="0" animBg="1"/>
      <p:bldP spid="195" grpId="0"/>
      <p:bldP spid="195" grpId="1"/>
      <p:bldP spid="200" grpId="0"/>
      <p:bldP spid="201" grpId="0"/>
      <p:bldP spid="204" grpId="0"/>
      <p:bldP spid="205" grpId="0"/>
      <p:bldP spid="209" grpId="0"/>
      <p:bldP spid="210" grpId="0"/>
      <p:bldP spid="212" grpId="0"/>
      <p:bldP spid="213" grpId="0"/>
      <p:bldP spid="214" grpId="0"/>
      <p:bldP spid="215" grpId="0"/>
      <p:bldP spid="216" grpId="0"/>
      <p:bldP spid="217" grpId="0"/>
      <p:bldP spid="218" grpId="0"/>
      <p:bldP spid="219" grpId="0"/>
      <p:bldP spid="220" grpId="0"/>
      <p:bldP spid="221" grpId="0"/>
      <p:bldP spid="222" grpId="0"/>
      <p:bldP spid="223" grpId="0"/>
      <p:bldP spid="22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10611</TotalTime>
  <Words>160</Words>
  <Application>Microsoft Office PowerPoint</Application>
  <PresentationFormat>A4 Paper (210x297 mm)</PresentationFormat>
  <Paragraphs>71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79</cp:revision>
  <dcterms:created xsi:type="dcterms:W3CDTF">2019-10-25T20:21:02Z</dcterms:created>
  <dcterms:modified xsi:type="dcterms:W3CDTF">2021-11-08T21:42:40Z</dcterms:modified>
</cp:coreProperties>
</file>