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12" Type="http://schemas.openxmlformats.org/officeDocument/2006/relationships/image" Target="../media/image7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0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17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045459" y="4045739"/>
            <a:ext cx="71513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665686" y="3579264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686" y="3579264"/>
                <a:ext cx="862737" cy="588110"/>
              </a:xfrm>
              <a:prstGeom prst="rect">
                <a:avLst/>
              </a:prstGeom>
              <a:blipFill>
                <a:blip r:embed="rId5"/>
                <a:stretch>
                  <a:fillRect l="-10145" r="-1014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569631" y="3579264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631" y="3579264"/>
                <a:ext cx="638316" cy="588110"/>
              </a:xfrm>
              <a:prstGeom prst="rect">
                <a:avLst/>
              </a:prstGeom>
              <a:blipFill>
                <a:blip r:embed="rId6"/>
                <a:stretch>
                  <a:fillRect r="-1372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Tom and Eva have ___ cubes altogether.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7090925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752096" y="4057057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2672962" y="301555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C9FFD5-F34B-0147-A522-7DAC89641CD0}"/>
              </a:ext>
            </a:extLst>
          </p:cNvPr>
          <p:cNvSpPr txBox="1"/>
          <p:nvPr/>
        </p:nvSpPr>
        <p:spPr>
          <a:xfrm>
            <a:off x="1148372" y="4987103"/>
            <a:ext cx="61055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Eva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2811AC-2B3B-C04D-A3AB-033D89696C1D}"/>
              </a:ext>
            </a:extLst>
          </p:cNvPr>
          <p:cNvCxnSpPr/>
          <p:nvPr/>
        </p:nvCxnSpPr>
        <p:spPr>
          <a:xfrm>
            <a:off x="1747861" y="3976166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1DCAEED-1D7F-CF41-9821-4A1ABB60604E}"/>
              </a:ext>
            </a:extLst>
          </p:cNvPr>
          <p:cNvSpPr txBox="1"/>
          <p:nvPr/>
        </p:nvSpPr>
        <p:spPr>
          <a:xfrm>
            <a:off x="4482465" y="447705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D47EC92C-D11A-D748-91FB-18ACC7E83574}"/>
              </a:ext>
            </a:extLst>
          </p:cNvPr>
          <p:cNvSpPr/>
          <p:nvPr/>
        </p:nvSpPr>
        <p:spPr>
          <a:xfrm>
            <a:off x="4207042" y="4056440"/>
            <a:ext cx="271118" cy="153890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7D57ED-A938-E84A-80C0-76B96F399E14}"/>
              </a:ext>
            </a:extLst>
          </p:cNvPr>
          <p:cNvSpPr txBox="1"/>
          <p:nvPr/>
        </p:nvSpPr>
        <p:spPr>
          <a:xfrm>
            <a:off x="4478497" y="446518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C0DA04E-C39F-6640-8F20-BB09CB596A8A}"/>
                  </a:ext>
                </a:extLst>
              </p:cNvPr>
              <p:cNvSpPr txBox="1"/>
              <p:nvPr/>
            </p:nvSpPr>
            <p:spPr>
              <a:xfrm>
                <a:off x="6665261" y="4183480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C0DA04E-C39F-6640-8F20-BB09CB596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261" y="4183480"/>
                <a:ext cx="862737" cy="588110"/>
              </a:xfrm>
              <a:prstGeom prst="rect">
                <a:avLst/>
              </a:prstGeom>
              <a:blipFill>
                <a:blip r:embed="rId9"/>
                <a:stretch>
                  <a:fillRect l="-10145"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719BCDA-F034-2548-AF90-0130B6F0EE00}"/>
                  </a:ext>
                </a:extLst>
              </p:cNvPr>
              <p:cNvSpPr txBox="1"/>
              <p:nvPr/>
            </p:nvSpPr>
            <p:spPr>
              <a:xfrm>
                <a:off x="7569209" y="4183480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12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719BCDA-F034-2548-AF90-0130B6F0E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209" y="4183480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ight Brace 33">
            <a:extLst>
              <a:ext uri="{FF2B5EF4-FFF2-40B4-BE49-F238E27FC236}">
                <a16:creationId xmlns:a16="http://schemas.microsoft.com/office/drawing/2014/main" id="{6AD58A63-28A4-5741-AE5F-9403D3259441}"/>
              </a:ext>
            </a:extLst>
          </p:cNvPr>
          <p:cNvSpPr/>
          <p:nvPr/>
        </p:nvSpPr>
        <p:spPr>
          <a:xfrm rot="16200000">
            <a:off x="2707482" y="2737076"/>
            <a:ext cx="271118" cy="212577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9EE15E-BAFB-E14D-9658-B0BC92F6B4E3}"/>
              </a:ext>
            </a:extLst>
          </p:cNvPr>
          <p:cNvSpPr/>
          <p:nvPr/>
        </p:nvSpPr>
        <p:spPr>
          <a:xfrm>
            <a:off x="2825924" y="4056440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8B2C652-2A3A-BC45-AA29-86F95D34A0DE}"/>
              </a:ext>
            </a:extLst>
          </p:cNvPr>
          <p:cNvSpPr/>
          <p:nvPr/>
        </p:nvSpPr>
        <p:spPr>
          <a:xfrm>
            <a:off x="1745924" y="5035749"/>
            <a:ext cx="10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8F63E5F-A842-8641-A6D3-D940617DBC6C}"/>
              </a:ext>
            </a:extLst>
          </p:cNvPr>
          <p:cNvSpPr/>
          <p:nvPr/>
        </p:nvSpPr>
        <p:spPr>
          <a:xfrm>
            <a:off x="1749815" y="4055063"/>
            <a:ext cx="216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E2CB67-6696-B841-A90F-18754C928741}"/>
              </a:ext>
            </a:extLst>
          </p:cNvPr>
          <p:cNvSpPr txBox="1"/>
          <p:nvPr/>
        </p:nvSpPr>
        <p:spPr>
          <a:xfrm>
            <a:off x="2117137" y="403062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8B1346-4D20-464B-8C02-838F60B7AE4B}"/>
              </a:ext>
            </a:extLst>
          </p:cNvPr>
          <p:cNvSpPr txBox="1"/>
          <p:nvPr/>
        </p:nvSpPr>
        <p:spPr>
          <a:xfrm>
            <a:off x="3206487" y="402881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D98DEC-DEBD-B340-842A-BF823B2A721A}"/>
              </a:ext>
            </a:extLst>
          </p:cNvPr>
          <p:cNvSpPr txBox="1"/>
          <p:nvPr/>
        </p:nvSpPr>
        <p:spPr>
          <a:xfrm>
            <a:off x="2117137" y="502255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9801E1-3CBF-43C3-8DB2-49C23FDA9F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6576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420E71-B753-44DB-A947-E2FC704F2E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21" y="949187"/>
            <a:ext cx="5901439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9" grpId="0"/>
      <p:bldP spid="50" grpId="0"/>
      <p:bldP spid="57" grpId="0"/>
      <p:bldP spid="42" grpId="0"/>
      <p:bldP spid="38" grpId="0" animBg="1"/>
      <p:bldP spid="39" grpId="0"/>
      <p:bldP spid="31" grpId="0"/>
      <p:bldP spid="40" grpId="0"/>
      <p:bldP spid="40" grpId="1"/>
      <p:bldP spid="27" grpId="0" animBg="1"/>
      <p:bldP spid="28" grpId="0"/>
      <p:bldP spid="29" grpId="0"/>
      <p:bldP spid="32" grpId="0"/>
      <p:bldP spid="34" grpId="0" animBg="1"/>
      <p:bldP spid="36" grpId="0" animBg="1"/>
      <p:bldP spid="41" grpId="0" animBg="1"/>
      <p:bldP spid="43" grpId="0" animBg="1"/>
      <p:bldP spid="43" grpId="1" animBg="1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Jack puts ___ coins in his money box each day.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173760" y="4091713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091713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346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156777" y="4364061"/>
            <a:ext cx="640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 rot="16200000">
            <a:off x="3051529" y="2093038"/>
            <a:ext cx="271118" cy="404858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7A990D-3E9C-1644-A602-14B8BD85544B}"/>
              </a:ext>
            </a:extLst>
          </p:cNvPr>
          <p:cNvSpPr txBox="1"/>
          <p:nvPr/>
        </p:nvSpPr>
        <p:spPr>
          <a:xfrm>
            <a:off x="1331548" y="436080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2939761" y="336600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239200" y="410324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200" y="4103244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177368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35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368" y="3535085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233326" y="3546838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326" y="3546838"/>
                <a:ext cx="1087157" cy="588110"/>
              </a:xfrm>
              <a:prstGeom prst="rect">
                <a:avLst/>
              </a:prstGeom>
              <a:blipFill>
                <a:blip r:embed="rId10"/>
                <a:stretch>
                  <a:fillRect l="-9302" r="-814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EC801DD5-2F1B-BC49-A034-C7AFC2126107}"/>
              </a:ext>
            </a:extLst>
          </p:cNvPr>
          <p:cNvSpPr txBox="1"/>
          <p:nvPr/>
        </p:nvSpPr>
        <p:spPr>
          <a:xfrm>
            <a:off x="5152092" y="612170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2521857" y="531101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062155CF-D4F2-D347-AE42-79F8D74ACCEA}"/>
              </a:ext>
            </a:extLst>
          </p:cNvPr>
          <p:cNvSpPr/>
          <p:nvPr/>
        </p:nvSpPr>
        <p:spPr>
          <a:xfrm rot="5400000">
            <a:off x="2628611" y="3638703"/>
            <a:ext cx="271118" cy="320877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4BBDAD6-36FB-194C-8D4F-CD742542B26D}"/>
              </a:ext>
            </a:extLst>
          </p:cNvPr>
          <p:cNvSpPr txBox="1"/>
          <p:nvPr/>
        </p:nvSpPr>
        <p:spPr>
          <a:xfrm>
            <a:off x="1314135" y="436145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E6C54BE-72CD-8947-94FB-76B52FCE983A}"/>
              </a:ext>
            </a:extLst>
          </p:cNvPr>
          <p:cNvSpPr/>
          <p:nvPr/>
        </p:nvSpPr>
        <p:spPr>
          <a:xfrm>
            <a:off x="1799511" y="4364061"/>
            <a:ext cx="640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46D0E1-320F-4045-A3EE-A869E298697A}"/>
              </a:ext>
            </a:extLst>
          </p:cNvPr>
          <p:cNvSpPr txBox="1"/>
          <p:nvPr/>
        </p:nvSpPr>
        <p:spPr>
          <a:xfrm>
            <a:off x="1956869" y="436069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35970B-CBC2-1A4A-BE85-538963B05B07}"/>
              </a:ext>
            </a:extLst>
          </p:cNvPr>
          <p:cNvSpPr/>
          <p:nvPr/>
        </p:nvSpPr>
        <p:spPr>
          <a:xfrm>
            <a:off x="2442245" y="4364061"/>
            <a:ext cx="640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9D7DE2-833F-D146-AA45-5C19D9DF9E93}"/>
              </a:ext>
            </a:extLst>
          </p:cNvPr>
          <p:cNvSpPr txBox="1"/>
          <p:nvPr/>
        </p:nvSpPr>
        <p:spPr>
          <a:xfrm>
            <a:off x="2599603" y="435993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0F22941-AE46-7E44-AB4E-5325627F5B78}"/>
              </a:ext>
            </a:extLst>
          </p:cNvPr>
          <p:cNvSpPr/>
          <p:nvPr/>
        </p:nvSpPr>
        <p:spPr>
          <a:xfrm>
            <a:off x="3084979" y="4364061"/>
            <a:ext cx="640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132CCB-54EC-1248-B38B-4E92D3F69506}"/>
              </a:ext>
            </a:extLst>
          </p:cNvPr>
          <p:cNvSpPr txBox="1"/>
          <p:nvPr/>
        </p:nvSpPr>
        <p:spPr>
          <a:xfrm>
            <a:off x="3242337" y="435917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EB3C1F9-0E7A-AC4B-B3AA-C835BE9769D2}"/>
              </a:ext>
            </a:extLst>
          </p:cNvPr>
          <p:cNvSpPr/>
          <p:nvPr/>
        </p:nvSpPr>
        <p:spPr>
          <a:xfrm>
            <a:off x="3727713" y="4364061"/>
            <a:ext cx="64084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50BED4-ED72-A246-9466-7E257342FCAE}"/>
              </a:ext>
            </a:extLst>
          </p:cNvPr>
          <p:cNvSpPr txBox="1"/>
          <p:nvPr/>
        </p:nvSpPr>
        <p:spPr>
          <a:xfrm>
            <a:off x="3885071" y="435842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3B4389C-1E59-DA44-89C1-0C9754C57CAC}"/>
              </a:ext>
            </a:extLst>
          </p:cNvPr>
          <p:cNvSpPr/>
          <p:nvPr/>
        </p:nvSpPr>
        <p:spPr>
          <a:xfrm>
            <a:off x="4370447" y="4364061"/>
            <a:ext cx="84093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868F58B-2568-8D43-95FC-C41623A2DFEC}"/>
              </a:ext>
            </a:extLst>
          </p:cNvPr>
          <p:cNvSpPr txBox="1"/>
          <p:nvPr/>
        </p:nvSpPr>
        <p:spPr>
          <a:xfrm>
            <a:off x="4650417" y="434739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6085B0B-2803-9248-BA1C-60B44613A59B}"/>
              </a:ext>
            </a:extLst>
          </p:cNvPr>
          <p:cNvCxnSpPr>
            <a:cxnSpLocks/>
          </p:cNvCxnSpPr>
          <p:nvPr/>
        </p:nvCxnSpPr>
        <p:spPr>
          <a:xfrm flipH="1">
            <a:off x="4375736" y="4381061"/>
            <a:ext cx="856501" cy="607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67A1FB42-636C-4170-BF25-FAF716FA61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6576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AE368EC-FB86-4A79-8D10-B984082C6E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761" y="953694"/>
            <a:ext cx="9089924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4" grpId="0"/>
      <p:bldP spid="36" grpId="0" animBg="1"/>
      <p:bldP spid="38" grpId="0" animBg="1"/>
      <p:bldP spid="60" grpId="0"/>
      <p:bldP spid="60" grpId="1"/>
      <p:bldP spid="63" grpId="0"/>
      <p:bldP spid="64" grpId="0"/>
      <p:bldP spid="40" grpId="0"/>
      <p:bldP spid="41" grpId="0"/>
      <p:bldP spid="67" grpId="0"/>
      <p:bldP spid="73" grpId="0"/>
      <p:bldP spid="49" grpId="0" animBg="1"/>
      <p:bldP spid="58" grpId="0"/>
      <p:bldP spid="33" grpId="0" animBg="1"/>
      <p:bldP spid="35" grpId="0"/>
      <p:bldP spid="39" grpId="0" animBg="1"/>
      <p:bldP spid="45" grpId="0"/>
      <p:bldP spid="48" grpId="0" animBg="1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Dora had ____ cm of ribbon at the start.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D3CF7F4-0111-C44B-B9CA-5A4A5E0C841B}"/>
              </a:ext>
            </a:extLst>
          </p:cNvPr>
          <p:cNvSpPr txBox="1"/>
          <p:nvPr/>
        </p:nvSpPr>
        <p:spPr>
          <a:xfrm>
            <a:off x="2706476" y="323344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05DBDCEF-6A9A-8141-8A76-E81ADAE78D38}"/>
              </a:ext>
            </a:extLst>
          </p:cNvPr>
          <p:cNvSpPr/>
          <p:nvPr/>
        </p:nvSpPr>
        <p:spPr>
          <a:xfrm rot="16200000">
            <a:off x="2738007" y="1837877"/>
            <a:ext cx="271118" cy="431999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91565" y="3411789"/>
                <a:ext cx="146226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80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565" y="3411789"/>
                <a:ext cx="1462260" cy="588110"/>
              </a:xfrm>
              <a:prstGeom prst="rect">
                <a:avLst/>
              </a:prstGeom>
              <a:blipFill>
                <a:blip r:embed="rId7"/>
                <a:stretch>
                  <a:fillRect l="-6897" r="-517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40 cm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1237839" cy="588110"/>
              </a:xfrm>
              <a:prstGeom prst="rect">
                <a:avLst/>
              </a:prstGeom>
              <a:blipFill>
                <a:blip r:embed="rId8"/>
                <a:stretch>
                  <a:fillRect r="-714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/>
              <p:nvPr/>
            </p:nvSpPr>
            <p:spPr>
              <a:xfrm>
                <a:off x="6522572" y="4195790"/>
                <a:ext cx="14526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40 cm</a:t>
                </a: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572" y="4195790"/>
                <a:ext cx="1452642" cy="588110"/>
              </a:xfrm>
              <a:prstGeom prst="rect">
                <a:avLst/>
              </a:prstGeom>
              <a:blipFill>
                <a:blip r:embed="rId9"/>
                <a:stretch>
                  <a:fillRect l="-6957" r="-608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/>
              <p:nvPr/>
            </p:nvSpPr>
            <p:spPr>
              <a:xfrm>
                <a:off x="7859398" y="4191882"/>
                <a:ext cx="139333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240 cm</a:t>
                </a: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398" y="4191882"/>
                <a:ext cx="1393330" cy="588110"/>
              </a:xfrm>
              <a:prstGeom prst="rect">
                <a:avLst/>
              </a:prstGeom>
              <a:blipFill>
                <a:blip r:embed="rId10"/>
                <a:stretch>
                  <a:fillRect r="-540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A4BC989D-FA48-0C43-A863-DC734901A348}"/>
              </a:ext>
            </a:extLst>
          </p:cNvPr>
          <p:cNvSpPr txBox="1"/>
          <p:nvPr/>
        </p:nvSpPr>
        <p:spPr>
          <a:xfrm>
            <a:off x="2319937" y="3223866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240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5871432" y="616175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240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2431AB9-8A55-CB40-89BD-87AC7A5DC88F}"/>
              </a:ext>
            </a:extLst>
          </p:cNvPr>
          <p:cNvSpPr/>
          <p:nvPr/>
        </p:nvSpPr>
        <p:spPr>
          <a:xfrm>
            <a:off x="713565" y="4258786"/>
            <a:ext cx="7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ight Brace 68">
            <a:extLst>
              <a:ext uri="{FF2B5EF4-FFF2-40B4-BE49-F238E27FC236}">
                <a16:creationId xmlns:a16="http://schemas.microsoft.com/office/drawing/2014/main" id="{CBD9F599-35B1-4045-B134-08D01063DC14}"/>
              </a:ext>
            </a:extLst>
          </p:cNvPr>
          <p:cNvSpPr/>
          <p:nvPr/>
        </p:nvSpPr>
        <p:spPr>
          <a:xfrm rot="5400000">
            <a:off x="1298005" y="4381201"/>
            <a:ext cx="271118" cy="14400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089826-8A19-A347-996E-D36005BADB16}"/>
              </a:ext>
            </a:extLst>
          </p:cNvPr>
          <p:cNvSpPr txBox="1"/>
          <p:nvPr/>
        </p:nvSpPr>
        <p:spPr>
          <a:xfrm>
            <a:off x="947565" y="5200914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671C0F-0690-F54B-958F-130ADF2BE040}"/>
              </a:ext>
            </a:extLst>
          </p:cNvPr>
          <p:cNvSpPr/>
          <p:nvPr/>
        </p:nvSpPr>
        <p:spPr>
          <a:xfrm>
            <a:off x="1433565" y="4258786"/>
            <a:ext cx="7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F63B5F3-84AD-1943-9650-7DD1CAAB1EE5}"/>
              </a:ext>
            </a:extLst>
          </p:cNvPr>
          <p:cNvSpPr/>
          <p:nvPr/>
        </p:nvSpPr>
        <p:spPr>
          <a:xfrm>
            <a:off x="2153565" y="4258786"/>
            <a:ext cx="7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46C28D5-E951-4D47-8208-CA5200E10171}"/>
              </a:ext>
            </a:extLst>
          </p:cNvPr>
          <p:cNvSpPr/>
          <p:nvPr/>
        </p:nvSpPr>
        <p:spPr>
          <a:xfrm>
            <a:off x="2873565" y="4258786"/>
            <a:ext cx="720000" cy="6270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BF3FE6F-3D93-9C4B-AC0B-325E1EECFD2C}"/>
              </a:ext>
            </a:extLst>
          </p:cNvPr>
          <p:cNvSpPr/>
          <p:nvPr/>
        </p:nvSpPr>
        <p:spPr>
          <a:xfrm>
            <a:off x="3593565" y="4258786"/>
            <a:ext cx="720000" cy="6270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74104C2-9DDB-D943-8336-BB7270C0B814}"/>
              </a:ext>
            </a:extLst>
          </p:cNvPr>
          <p:cNvSpPr/>
          <p:nvPr/>
        </p:nvSpPr>
        <p:spPr>
          <a:xfrm>
            <a:off x="4313565" y="4258786"/>
            <a:ext cx="720000" cy="6270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545C85F-FF0D-A649-A833-A1B8A203D7B4}"/>
              </a:ext>
            </a:extLst>
          </p:cNvPr>
          <p:cNvSpPr/>
          <p:nvPr/>
        </p:nvSpPr>
        <p:spPr>
          <a:xfrm>
            <a:off x="713293" y="4258786"/>
            <a:ext cx="216342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7C1E55D-51CD-8C40-9D6E-CB33BDA9C31D}"/>
              </a:ext>
            </a:extLst>
          </p:cNvPr>
          <p:cNvSpPr/>
          <p:nvPr/>
        </p:nvSpPr>
        <p:spPr>
          <a:xfrm>
            <a:off x="2875323" y="4257003"/>
            <a:ext cx="216342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DC8E62-0C12-4946-84FA-78FD7C6C59C0}"/>
              </a:ext>
            </a:extLst>
          </p:cNvPr>
          <p:cNvSpPr txBox="1"/>
          <p:nvPr/>
        </p:nvSpPr>
        <p:spPr>
          <a:xfrm>
            <a:off x="687055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A0EC0EF-56E2-1C4C-8DFE-C516AB2A24C5}"/>
              </a:ext>
            </a:extLst>
          </p:cNvPr>
          <p:cNvSpPr txBox="1"/>
          <p:nvPr/>
        </p:nvSpPr>
        <p:spPr>
          <a:xfrm>
            <a:off x="1409348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CAC9053-D964-FE4D-B996-5C5518FE8518}"/>
              </a:ext>
            </a:extLst>
          </p:cNvPr>
          <p:cNvSpPr txBox="1"/>
          <p:nvPr/>
        </p:nvSpPr>
        <p:spPr>
          <a:xfrm>
            <a:off x="2121367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1D058A-F532-BD43-9D40-DC428DAE4A58}"/>
              </a:ext>
            </a:extLst>
          </p:cNvPr>
          <p:cNvSpPr txBox="1"/>
          <p:nvPr/>
        </p:nvSpPr>
        <p:spPr>
          <a:xfrm>
            <a:off x="2833386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9E8CA3-9998-7E4F-BC03-B9F696AB998B}"/>
              </a:ext>
            </a:extLst>
          </p:cNvPr>
          <p:cNvSpPr txBox="1"/>
          <p:nvPr/>
        </p:nvSpPr>
        <p:spPr>
          <a:xfrm>
            <a:off x="3555679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02BEB8-FCA7-1E4A-9E34-B4D51A2AD00E}"/>
              </a:ext>
            </a:extLst>
          </p:cNvPr>
          <p:cNvSpPr txBox="1"/>
          <p:nvPr/>
        </p:nvSpPr>
        <p:spPr>
          <a:xfrm>
            <a:off x="4277972" y="4296600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4A3186C-E9B0-7F4C-95FE-97EAD0F00464}"/>
              </a:ext>
            </a:extLst>
          </p:cNvPr>
          <p:cNvSpPr/>
          <p:nvPr/>
        </p:nvSpPr>
        <p:spPr>
          <a:xfrm>
            <a:off x="708992" y="4263855"/>
            <a:ext cx="432684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080B05F-6FD6-4BC4-B640-FA0DC9DBD5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6576"/>
            <a:ext cx="9754445" cy="8961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783BCC-D31F-4C76-9F17-CA3E30C35D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6281" y="866390"/>
            <a:ext cx="7577985" cy="19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DBDB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DBDB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9" grpId="0"/>
      <p:bldP spid="99" grpId="1"/>
      <p:bldP spid="100" grpId="0" animBg="1"/>
      <p:bldP spid="105" grpId="0"/>
      <p:bldP spid="106" grpId="0"/>
      <p:bldP spid="107" grpId="0"/>
      <p:bldP spid="108" grpId="0"/>
      <p:bldP spid="43" grpId="0"/>
      <p:bldP spid="61" grpId="0"/>
      <p:bldP spid="63" grpId="0" animBg="1"/>
      <p:bldP spid="69" grpId="0" animBg="1"/>
      <p:bldP spid="71" grpId="0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7" grpId="1" animBg="1"/>
      <p:bldP spid="49" grpId="0" animBg="1"/>
      <p:bldP spid="49" grpId="1" animBg="1"/>
      <p:bldP spid="50" grpId="0"/>
      <p:bldP spid="51" grpId="0"/>
      <p:bldP spid="54" grpId="0"/>
      <p:bldP spid="55" grpId="0"/>
      <p:bldP spid="56" grpId="0"/>
      <p:bldP spid="58" grpId="0"/>
      <p:bldP spid="48" grpId="0" animBg="1"/>
      <p:bldP spid="4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Lisa has ___ lemon cupcakes.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7109361" y="614365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63</a:t>
            </a:r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867BCA45-7AD9-8A4D-BF61-C84A89470877}"/>
              </a:ext>
            </a:extLst>
          </p:cNvPr>
          <p:cNvSpPr/>
          <p:nvPr/>
        </p:nvSpPr>
        <p:spPr>
          <a:xfrm rot="5400000">
            <a:off x="1473729" y="4270931"/>
            <a:ext cx="271118" cy="180059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956CA6-E9A7-3C45-A681-F160C6C15D2A}"/>
              </a:ext>
            </a:extLst>
          </p:cNvPr>
          <p:cNvSpPr txBox="1"/>
          <p:nvPr/>
        </p:nvSpPr>
        <p:spPr>
          <a:xfrm>
            <a:off x="1366617" y="551294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912800" y="3411789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800" y="3411789"/>
                <a:ext cx="1018227" cy="588110"/>
              </a:xfrm>
              <a:prstGeom prst="rect">
                <a:avLst/>
              </a:prstGeom>
              <a:blipFill>
                <a:blip r:embed="rId7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21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/>
              <p:nvPr/>
            </p:nvSpPr>
            <p:spPr>
              <a:xfrm>
                <a:off x="6943806" y="4195790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21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806" y="4195790"/>
                <a:ext cx="1008609" cy="588110"/>
              </a:xfrm>
              <a:prstGeom prst="rect">
                <a:avLst/>
              </a:prstGeom>
              <a:blipFill>
                <a:blip r:embed="rId9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/>
              <p:nvPr/>
            </p:nvSpPr>
            <p:spPr>
              <a:xfrm>
                <a:off x="7859398" y="4191882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63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398" y="4191882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ectangle 60">
            <a:extLst>
              <a:ext uri="{FF2B5EF4-FFF2-40B4-BE49-F238E27FC236}">
                <a16:creationId xmlns:a16="http://schemas.microsoft.com/office/drawing/2014/main" id="{1D0689FB-902F-2148-AA0D-9A215C05A47C}"/>
              </a:ext>
            </a:extLst>
          </p:cNvPr>
          <p:cNvSpPr/>
          <p:nvPr/>
        </p:nvSpPr>
        <p:spPr>
          <a:xfrm>
            <a:off x="708992" y="4263855"/>
            <a:ext cx="9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2E17689-5584-5845-ADEB-9A0EAF42112D}"/>
              </a:ext>
            </a:extLst>
          </p:cNvPr>
          <p:cNvSpPr/>
          <p:nvPr/>
        </p:nvSpPr>
        <p:spPr>
          <a:xfrm>
            <a:off x="1609584" y="4263854"/>
            <a:ext cx="9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F55BD6B-D592-7E4B-B7DF-4A6AD351A6FF}"/>
              </a:ext>
            </a:extLst>
          </p:cNvPr>
          <p:cNvSpPr/>
          <p:nvPr/>
        </p:nvSpPr>
        <p:spPr>
          <a:xfrm>
            <a:off x="2510176" y="4263853"/>
            <a:ext cx="9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A50A23F-4A3D-214E-86CD-7B411D2D2365}"/>
              </a:ext>
            </a:extLst>
          </p:cNvPr>
          <p:cNvSpPr/>
          <p:nvPr/>
        </p:nvSpPr>
        <p:spPr>
          <a:xfrm>
            <a:off x="3410768" y="4263852"/>
            <a:ext cx="9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6C7DC33-2CE2-4E43-A2B3-1BEDF35F0900}"/>
              </a:ext>
            </a:extLst>
          </p:cNvPr>
          <p:cNvSpPr/>
          <p:nvPr/>
        </p:nvSpPr>
        <p:spPr>
          <a:xfrm>
            <a:off x="4311360" y="4263851"/>
            <a:ext cx="9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Brace 67">
            <a:extLst>
              <a:ext uri="{FF2B5EF4-FFF2-40B4-BE49-F238E27FC236}">
                <a16:creationId xmlns:a16="http://schemas.microsoft.com/office/drawing/2014/main" id="{99DA2F5B-D0A1-B44B-94A7-441EF2C406D2}"/>
              </a:ext>
            </a:extLst>
          </p:cNvPr>
          <p:cNvSpPr/>
          <p:nvPr/>
        </p:nvSpPr>
        <p:spPr>
          <a:xfrm rot="5400000">
            <a:off x="3739174" y="3834600"/>
            <a:ext cx="271118" cy="267325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DC94059-17BF-AF4C-AA43-0CFFE9189A5A}"/>
              </a:ext>
            </a:extLst>
          </p:cNvPr>
          <p:cNvSpPr txBox="1"/>
          <p:nvPr/>
        </p:nvSpPr>
        <p:spPr>
          <a:xfrm>
            <a:off x="911108" y="5171227"/>
            <a:ext cx="13957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chocolate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AEC952-99E9-0540-A847-20CD9F535469}"/>
              </a:ext>
            </a:extLst>
          </p:cNvPr>
          <p:cNvSpPr txBox="1"/>
          <p:nvPr/>
        </p:nvSpPr>
        <p:spPr>
          <a:xfrm>
            <a:off x="3439559" y="5171227"/>
            <a:ext cx="97815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lemon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B517936-6D15-0C4A-94C2-0AEF461F353F}"/>
              </a:ext>
            </a:extLst>
          </p:cNvPr>
          <p:cNvSpPr txBox="1"/>
          <p:nvPr/>
        </p:nvSpPr>
        <p:spPr>
          <a:xfrm>
            <a:off x="3738087" y="550062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F53E06D9-E5D7-3A48-944B-CF4194C79612}"/>
              </a:ext>
            </a:extLst>
          </p:cNvPr>
          <p:cNvSpPr/>
          <p:nvPr/>
        </p:nvSpPr>
        <p:spPr>
          <a:xfrm rot="16200000">
            <a:off x="2824468" y="1765745"/>
            <a:ext cx="271118" cy="450266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8215C9-A847-224C-92D8-96E484028709}"/>
              </a:ext>
            </a:extLst>
          </p:cNvPr>
          <p:cNvSpPr txBox="1"/>
          <p:nvPr/>
        </p:nvSpPr>
        <p:spPr>
          <a:xfrm>
            <a:off x="2509584" y="3279374"/>
            <a:ext cx="87075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100%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CDF592A-0168-3942-9A73-2984AD58E195}"/>
              </a:ext>
            </a:extLst>
          </p:cNvPr>
          <p:cNvSpPr/>
          <p:nvPr/>
        </p:nvSpPr>
        <p:spPr>
          <a:xfrm>
            <a:off x="711360" y="4261092"/>
            <a:ext cx="45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AF9977-6832-7249-A007-492C23EC4817}"/>
              </a:ext>
            </a:extLst>
          </p:cNvPr>
          <p:cNvSpPr txBox="1"/>
          <p:nvPr/>
        </p:nvSpPr>
        <p:spPr>
          <a:xfrm>
            <a:off x="943142" y="423921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AF13194-79BF-9E4C-8214-629BFB4D8FC6}"/>
              </a:ext>
            </a:extLst>
          </p:cNvPr>
          <p:cNvSpPr txBox="1"/>
          <p:nvPr/>
        </p:nvSpPr>
        <p:spPr>
          <a:xfrm>
            <a:off x="1835162" y="423937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E5D5E7-7926-8444-B1B7-9D569D2EFD9C}"/>
              </a:ext>
            </a:extLst>
          </p:cNvPr>
          <p:cNvSpPr txBox="1"/>
          <p:nvPr/>
        </p:nvSpPr>
        <p:spPr>
          <a:xfrm>
            <a:off x="2727182" y="423954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79CB24B-940C-9942-917E-6E9C60EB014E}"/>
              </a:ext>
            </a:extLst>
          </p:cNvPr>
          <p:cNvSpPr txBox="1"/>
          <p:nvPr/>
        </p:nvSpPr>
        <p:spPr>
          <a:xfrm>
            <a:off x="3629476" y="423970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6B561A7-91FE-4048-8D65-59540805EBBA}"/>
              </a:ext>
            </a:extLst>
          </p:cNvPr>
          <p:cNvSpPr txBox="1"/>
          <p:nvPr/>
        </p:nvSpPr>
        <p:spPr>
          <a:xfrm>
            <a:off x="4531770" y="423986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5A78FDA-73E7-1241-BD8C-A635E1BA333D}"/>
              </a:ext>
            </a:extLst>
          </p:cNvPr>
          <p:cNvSpPr txBox="1"/>
          <p:nvPr/>
        </p:nvSpPr>
        <p:spPr>
          <a:xfrm>
            <a:off x="3843362" y="5503379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D1A6706-BA22-4CD8-B501-1E1383E5B8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-16576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31C0350-33E2-479C-AA26-2B5A953B24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076" y="929260"/>
            <a:ext cx="5279594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38" grpId="0" animBg="1"/>
      <p:bldP spid="45" grpId="0"/>
      <p:bldP spid="55" grpId="0"/>
      <p:bldP spid="58" grpId="0"/>
      <p:bldP spid="59" grpId="0"/>
      <p:bldP spid="60" grpId="0"/>
      <p:bldP spid="61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 animBg="1"/>
      <p:bldP spid="73" grpId="0"/>
      <p:bldP spid="74" grpId="0" animBg="1"/>
      <p:bldP spid="74" grpId="1" animBg="1"/>
      <p:bldP spid="75" grpId="0"/>
      <p:bldP spid="76" grpId="0"/>
      <p:bldP spid="77" grpId="0"/>
      <p:bldP spid="78" grpId="0"/>
      <p:bldP spid="79" grpId="0"/>
      <p:bldP spid="80" grpId="0"/>
      <p:bldP spid="80" grpId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12345</TotalTime>
  <Words>129</Words>
  <Application>Microsoft Office PowerPoint</Application>
  <PresentationFormat>A4 Paper (210x297 mm)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74</cp:revision>
  <dcterms:created xsi:type="dcterms:W3CDTF">2019-10-25T20:21:02Z</dcterms:created>
  <dcterms:modified xsi:type="dcterms:W3CDTF">2021-11-04T12:01:42Z</dcterms:modified>
</cp:coreProperties>
</file>