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8" r:id="rId4"/>
    <p:sldId id="2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7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C5E0B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24" y="56"/>
      </p:cViewPr>
      <p:guideLst>
        <p:guide pos="30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Hamilton" userId="08009f6b-c6c1-40ce-9402-b6ad222967fb" providerId="ADAL" clId="{DE939542-74DC-47E2-9C75-D20A7F73AB99}"/>
    <pc:docChg chg="custSel modSld">
      <pc:chgData name="Caroline Hamilton" userId="08009f6b-c6c1-40ce-9402-b6ad222967fb" providerId="ADAL" clId="{DE939542-74DC-47E2-9C75-D20A7F73AB99}" dt="2021-11-08T21:52:30.376" v="21" actId="1076"/>
      <pc:docMkLst>
        <pc:docMk/>
      </pc:docMkLst>
      <pc:sldChg chg="addSp delSp modSp modAnim">
        <pc:chgData name="Caroline Hamilton" userId="08009f6b-c6c1-40ce-9402-b6ad222967fb" providerId="ADAL" clId="{DE939542-74DC-47E2-9C75-D20A7F73AB99}" dt="2021-11-08T21:52:30.376" v="21" actId="1076"/>
        <pc:sldMkLst>
          <pc:docMk/>
          <pc:sldMk cId="3500127189" sldId="277"/>
        </pc:sldMkLst>
        <pc:spChg chg="mod">
          <ac:chgData name="Caroline Hamilton" userId="08009f6b-c6c1-40ce-9402-b6ad222967fb" providerId="ADAL" clId="{DE939542-74DC-47E2-9C75-D20A7F73AB99}" dt="2021-11-08T21:52:00.589" v="11" actId="20577"/>
          <ac:spMkLst>
            <pc:docMk/>
            <pc:sldMk cId="3500127189" sldId="277"/>
            <ac:spMk id="42" creationId="{F6D4A67F-3449-6941-B237-3CB6A5E0A4B2}"/>
          </ac:spMkLst>
        </pc:spChg>
        <pc:spChg chg="mod">
          <ac:chgData name="Caroline Hamilton" userId="08009f6b-c6c1-40ce-9402-b6ad222967fb" providerId="ADAL" clId="{DE939542-74DC-47E2-9C75-D20A7F73AB99}" dt="2021-11-08T21:52:06.237" v="19" actId="20577"/>
          <ac:spMkLst>
            <pc:docMk/>
            <pc:sldMk cId="3500127189" sldId="277"/>
            <ac:spMk id="57" creationId="{4921D7D0-17FB-B144-B8F7-1981ABE3AB9A}"/>
          </ac:spMkLst>
        </pc:spChg>
        <pc:picChg chg="del">
          <ac:chgData name="Caroline Hamilton" userId="08009f6b-c6c1-40ce-9402-b6ad222967fb" providerId="ADAL" clId="{DE939542-74DC-47E2-9C75-D20A7F73AB99}" dt="2021-11-08T21:51:51.121" v="1" actId="478"/>
          <ac:picMkLst>
            <pc:docMk/>
            <pc:sldMk cId="3500127189" sldId="277"/>
            <ac:picMk id="2" creationId="{4D57CCD1-4DBE-414D-A837-B25C5AF05400}"/>
          </ac:picMkLst>
        </pc:picChg>
        <pc:picChg chg="add mod">
          <ac:chgData name="Caroline Hamilton" userId="08009f6b-c6c1-40ce-9402-b6ad222967fb" providerId="ADAL" clId="{DE939542-74DC-47E2-9C75-D20A7F73AB99}" dt="2021-11-08T21:51:56.951" v="3" actId="1076"/>
          <ac:picMkLst>
            <pc:docMk/>
            <pc:sldMk cId="3500127189" sldId="277"/>
            <ac:picMk id="4" creationId="{91264101-E6F0-4F3B-AF08-D8F9A91025FA}"/>
          </ac:picMkLst>
        </pc:picChg>
        <pc:picChg chg="add mod">
          <ac:chgData name="Caroline Hamilton" userId="08009f6b-c6c1-40ce-9402-b6ad222967fb" providerId="ADAL" clId="{DE939542-74DC-47E2-9C75-D20A7F73AB99}" dt="2021-11-08T21:52:30.376" v="21" actId="1076"/>
          <ac:picMkLst>
            <pc:docMk/>
            <pc:sldMk cId="3500127189" sldId="277"/>
            <ac:picMk id="35" creationId="{4724D3B2-A000-4D65-A002-9124FF6159AC}"/>
          </ac:picMkLst>
        </pc:picChg>
        <pc:picChg chg="del">
          <ac:chgData name="Caroline Hamilton" userId="08009f6b-c6c1-40ce-9402-b6ad222967fb" providerId="ADAL" clId="{DE939542-74DC-47E2-9C75-D20A7F73AB99}" dt="2021-11-08T21:51:27.236" v="0" actId="478"/>
          <ac:picMkLst>
            <pc:docMk/>
            <pc:sldMk cId="3500127189" sldId="277"/>
            <ac:picMk id="43" creationId="{4B2A397D-1BF2-4877-8EC6-21D6BD7833E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6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0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4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7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07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67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5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DB05B-6663-43E5-9CC5-3D4CCC0EB09F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48D8-3D10-45F5-9EF4-A27C30A46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12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9.png"/><Relationship Id="rId3" Type="http://schemas.openxmlformats.org/officeDocument/2006/relationships/image" Target="../media/image2.tiff"/><Relationship Id="rId7" Type="http://schemas.openxmlformats.org/officeDocument/2006/relationships/image" Target="../media/image11.png"/><Relationship Id="rId12" Type="http://schemas.openxmlformats.org/officeDocument/2006/relationships/image" Target="../media/image4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4" Type="http://schemas.openxmlformats.org/officeDocument/2006/relationships/image" Target="../media/image3.tiff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3.png"/><Relationship Id="rId3" Type="http://schemas.openxmlformats.org/officeDocument/2006/relationships/image" Target="../media/image2.tiff"/><Relationship Id="rId7" Type="http://schemas.openxmlformats.org/officeDocument/2006/relationships/image" Target="../media/image18.png"/><Relationship Id="rId12" Type="http://schemas.openxmlformats.org/officeDocument/2006/relationships/image" Target="../media/image4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4" Type="http://schemas.openxmlformats.org/officeDocument/2006/relationships/image" Target="../media/image3.tiff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tiff"/><Relationship Id="rId7" Type="http://schemas.openxmlformats.org/officeDocument/2006/relationships/image" Target="../media/image4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0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ECF2726-BEA1-8449-B372-331C678B6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79" y="914400"/>
            <a:ext cx="4826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57023"/>
            <a:ext cx="5617264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57023"/>
            <a:ext cx="3795710" cy="3189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45864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45864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4098601" y="6169794"/>
            <a:ext cx="57610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There are ___ eggs in total.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CBACB9-FBE9-6D4B-805E-C7F3BDF78287}"/>
              </a:ext>
            </a:extLst>
          </p:cNvPr>
          <p:cNvSpPr txBox="1"/>
          <p:nvPr/>
        </p:nvSpPr>
        <p:spPr>
          <a:xfrm>
            <a:off x="7637958" y="6147431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719413-8202-914A-8241-B28CBFAF2029}"/>
              </a:ext>
            </a:extLst>
          </p:cNvPr>
          <p:cNvSpPr/>
          <p:nvPr/>
        </p:nvSpPr>
        <p:spPr>
          <a:xfrm>
            <a:off x="1291425" y="3672531"/>
            <a:ext cx="216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85772880-2DD3-DA4D-95F6-FAD1F1E68310}"/>
              </a:ext>
            </a:extLst>
          </p:cNvPr>
          <p:cNvSpPr/>
          <p:nvPr/>
        </p:nvSpPr>
        <p:spPr>
          <a:xfrm>
            <a:off x="4076499" y="3672531"/>
            <a:ext cx="271118" cy="23797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1E56B6-38AE-C34E-9DBE-52031FEEDAE3}"/>
              </a:ext>
            </a:extLst>
          </p:cNvPr>
          <p:cNvSpPr txBox="1"/>
          <p:nvPr/>
        </p:nvSpPr>
        <p:spPr>
          <a:xfrm>
            <a:off x="2268473" y="364183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E3B93D5-02BD-D941-938E-2BC6D1CD77AF}"/>
                  </a:ext>
                </a:extLst>
              </p:cNvPr>
              <p:cNvSpPr txBox="1"/>
              <p:nvPr/>
            </p:nvSpPr>
            <p:spPr>
              <a:xfrm>
                <a:off x="7855459" y="3535085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E3B93D5-02BD-D941-938E-2BC6D1CD7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3535085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B4709F-0F1E-8147-AFFD-D694B656176C}"/>
                  </a:ext>
                </a:extLst>
              </p:cNvPr>
              <p:cNvSpPr txBox="1"/>
              <p:nvPr/>
            </p:nvSpPr>
            <p:spPr>
              <a:xfrm>
                <a:off x="6592922" y="3546838"/>
                <a:ext cx="1452642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 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B4709F-0F1E-8147-AFFD-D694B6561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922" y="3546838"/>
                <a:ext cx="1452642" cy="588110"/>
              </a:xfrm>
              <a:prstGeom prst="rect">
                <a:avLst/>
              </a:prstGeom>
              <a:blipFill>
                <a:blip r:embed="rId9"/>
                <a:stretch>
                  <a:fillRect l="-6957" r="-5217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E7D4DC67-BBB7-AF4C-97EE-FAEDE570140B}"/>
              </a:ext>
            </a:extLst>
          </p:cNvPr>
          <p:cNvSpPr txBox="1"/>
          <p:nvPr/>
        </p:nvSpPr>
        <p:spPr>
          <a:xfrm>
            <a:off x="706055" y="3605881"/>
            <a:ext cx="55585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E17B5A0-75ED-C44A-A744-798C44D3EF57}"/>
              </a:ext>
            </a:extLst>
          </p:cNvPr>
          <p:cNvCxnSpPr>
            <a:cxnSpLocks/>
          </p:cNvCxnSpPr>
          <p:nvPr/>
        </p:nvCxnSpPr>
        <p:spPr>
          <a:xfrm flipH="1">
            <a:off x="1293201" y="3513415"/>
            <a:ext cx="1" cy="26549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5B89FBC-2B12-9140-9A5F-348813A89F10}"/>
              </a:ext>
            </a:extLst>
          </p:cNvPr>
          <p:cNvSpPr txBox="1"/>
          <p:nvPr/>
        </p:nvSpPr>
        <p:spPr>
          <a:xfrm>
            <a:off x="4460805" y="446115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3C39FD-492D-9948-80A4-364698E25750}"/>
              </a:ext>
            </a:extLst>
          </p:cNvPr>
          <p:cNvSpPr txBox="1"/>
          <p:nvPr/>
        </p:nvSpPr>
        <p:spPr>
          <a:xfrm>
            <a:off x="4373815" y="4513236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61DD4BD-C145-FC42-BD82-BAD1CC06345F}"/>
              </a:ext>
            </a:extLst>
          </p:cNvPr>
          <p:cNvSpPr txBox="1"/>
          <p:nvPr/>
        </p:nvSpPr>
        <p:spPr>
          <a:xfrm>
            <a:off x="637013" y="4513236"/>
            <a:ext cx="62388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9B2085C-BFB5-A845-98B9-47140844E392}"/>
              </a:ext>
            </a:extLst>
          </p:cNvPr>
          <p:cNvSpPr txBox="1"/>
          <p:nvPr/>
        </p:nvSpPr>
        <p:spPr>
          <a:xfrm>
            <a:off x="743019" y="5420590"/>
            <a:ext cx="51687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5AA3A8B-3AC4-A944-9E77-D96B7BC993A7}"/>
              </a:ext>
            </a:extLst>
          </p:cNvPr>
          <p:cNvSpPr/>
          <p:nvPr/>
        </p:nvSpPr>
        <p:spPr>
          <a:xfrm>
            <a:off x="1291425" y="4548881"/>
            <a:ext cx="180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5003F54-8363-DC46-B9D9-7C8C08E4C80F}"/>
              </a:ext>
            </a:extLst>
          </p:cNvPr>
          <p:cNvSpPr txBox="1"/>
          <p:nvPr/>
        </p:nvSpPr>
        <p:spPr>
          <a:xfrm>
            <a:off x="2005928" y="4554332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6AC3553-986C-324D-AB6D-4355144B7CA5}"/>
              </a:ext>
            </a:extLst>
          </p:cNvPr>
          <p:cNvSpPr/>
          <p:nvPr/>
        </p:nvSpPr>
        <p:spPr>
          <a:xfrm>
            <a:off x="1291425" y="5425231"/>
            <a:ext cx="14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9B2B6C1-8D78-314A-8FEC-1C7442443979}"/>
              </a:ext>
            </a:extLst>
          </p:cNvPr>
          <p:cNvSpPr txBox="1"/>
          <p:nvPr/>
        </p:nvSpPr>
        <p:spPr>
          <a:xfrm>
            <a:off x="1848064" y="5393071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3F54D7-49BE-40D7-AC07-6B8D287547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5052"/>
            <a:ext cx="9754445" cy="9876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D23A2A-6755-45B0-8DBD-5CE2F51FB3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715" y="962840"/>
            <a:ext cx="4157832" cy="195088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F8E378F-0F86-4ECF-AF44-9E5D556101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03" y="727264"/>
            <a:ext cx="1491761" cy="138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2" grpId="0"/>
      <p:bldP spid="26" grpId="0" animBg="1"/>
      <p:bldP spid="27" grpId="0" animBg="1"/>
      <p:bldP spid="29" grpId="0"/>
      <p:bldP spid="30" grpId="0"/>
      <p:bldP spid="31" grpId="0"/>
      <p:bldP spid="32" grpId="0"/>
      <p:bldP spid="40" grpId="0"/>
      <p:bldP spid="40" grpId="1"/>
      <p:bldP spid="41" grpId="0"/>
      <p:bldP spid="55" grpId="0"/>
      <p:bldP spid="56" grpId="0"/>
      <p:bldP spid="58" grpId="0" animBg="1"/>
      <p:bldP spid="59" grpId="0"/>
      <p:bldP spid="60" grpId="0" animBg="1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67B522-C13E-AC4B-BA9B-30568A2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067295"/>
            <a:ext cx="5617264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067295"/>
            <a:ext cx="3795710" cy="3189667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056136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056136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Beth has ___ counters.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2889B75-AB6E-A04B-83C1-C93CFA10F680}"/>
              </a:ext>
            </a:extLst>
          </p:cNvPr>
          <p:cNvSpPr/>
          <p:nvPr/>
        </p:nvSpPr>
        <p:spPr>
          <a:xfrm>
            <a:off x="1796564" y="3729809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3E419951-22DF-8743-A7F8-05C83DC46A70}"/>
              </a:ext>
            </a:extLst>
          </p:cNvPr>
          <p:cNvSpPr/>
          <p:nvPr/>
        </p:nvSpPr>
        <p:spPr>
          <a:xfrm>
            <a:off x="4601654" y="3729809"/>
            <a:ext cx="271118" cy="158762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C8EF47F-DF55-B244-AE59-033B0538DC0E}"/>
              </a:ext>
            </a:extLst>
          </p:cNvPr>
          <p:cNvSpPr txBox="1"/>
          <p:nvPr/>
        </p:nvSpPr>
        <p:spPr>
          <a:xfrm>
            <a:off x="1973389" y="3698589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/>
              <p:nvPr/>
            </p:nvSpPr>
            <p:spPr>
              <a:xfrm>
                <a:off x="7855459" y="3535085"/>
                <a:ext cx="638316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8CAC4B2-A6F0-4E4D-9BE4-BA8F28963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3535085"/>
                <a:ext cx="638316" cy="588110"/>
              </a:xfrm>
              <a:prstGeom prst="rect">
                <a:avLst/>
              </a:prstGeom>
              <a:blipFill>
                <a:blip r:embed="rId7"/>
                <a:stretch>
                  <a:fillRect r="-1372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/>
              <p:nvPr/>
            </p:nvSpPr>
            <p:spPr>
              <a:xfrm>
                <a:off x="6818950" y="3546838"/>
                <a:ext cx="108715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059BD92-3ECD-0142-96A4-1CF2300C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950" y="3546838"/>
                <a:ext cx="1087157" cy="588110"/>
              </a:xfrm>
              <a:prstGeom prst="rect">
                <a:avLst/>
              </a:prstGeom>
              <a:blipFill>
                <a:blip r:embed="rId8"/>
                <a:stretch>
                  <a:fillRect l="-9302" r="-814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E9D137D9-7239-1E4B-8AF3-99D13A20C5D6}"/>
              </a:ext>
            </a:extLst>
          </p:cNvPr>
          <p:cNvSpPr txBox="1"/>
          <p:nvPr/>
        </p:nvSpPr>
        <p:spPr>
          <a:xfrm>
            <a:off x="1061867" y="3698589"/>
            <a:ext cx="72520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D4A67F-3449-6941-B237-3CB6A5E0A4B2}"/>
              </a:ext>
            </a:extLst>
          </p:cNvPr>
          <p:cNvSpPr txBox="1"/>
          <p:nvPr/>
        </p:nvSpPr>
        <p:spPr>
          <a:xfrm>
            <a:off x="1018972" y="4700499"/>
            <a:ext cx="76809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Beth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DB3D15-DB0A-3048-9095-0C681C371EF9}"/>
              </a:ext>
            </a:extLst>
          </p:cNvPr>
          <p:cNvCxnSpPr>
            <a:cxnSpLocks/>
          </p:cNvCxnSpPr>
          <p:nvPr/>
        </p:nvCxnSpPr>
        <p:spPr>
          <a:xfrm>
            <a:off x="1797341" y="3517915"/>
            <a:ext cx="0" cy="20034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4FA6E3F-9C49-C443-A5C5-BC7D2054F4C8}"/>
              </a:ext>
            </a:extLst>
          </p:cNvPr>
          <p:cNvSpPr txBox="1"/>
          <p:nvPr/>
        </p:nvSpPr>
        <p:spPr>
          <a:xfrm>
            <a:off x="2964641" y="5641376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5E2EDA-2775-984A-BAA5-C966316DB1E4}"/>
              </a:ext>
            </a:extLst>
          </p:cNvPr>
          <p:cNvSpPr txBox="1"/>
          <p:nvPr/>
        </p:nvSpPr>
        <p:spPr>
          <a:xfrm>
            <a:off x="4934434" y="417834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45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943EBCB-FC53-1F4B-BB62-379A24DCCABB}"/>
              </a:ext>
            </a:extLst>
          </p:cNvPr>
          <p:cNvSpPr txBox="1"/>
          <p:nvPr/>
        </p:nvSpPr>
        <p:spPr>
          <a:xfrm>
            <a:off x="7974625" y="613568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01F7AA0-052E-7740-B8D9-7003BA8BFC94}"/>
              </a:ext>
            </a:extLst>
          </p:cNvPr>
          <p:cNvSpPr/>
          <p:nvPr/>
        </p:nvSpPr>
        <p:spPr>
          <a:xfrm>
            <a:off x="1793562" y="4690417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76296D8-8F42-A843-AEC5-BB52B51B176F}"/>
              </a:ext>
            </a:extLst>
          </p:cNvPr>
          <p:cNvSpPr txBox="1"/>
          <p:nvPr/>
        </p:nvSpPr>
        <p:spPr>
          <a:xfrm>
            <a:off x="1979725" y="466346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AA395C-09D5-EE4F-9EF6-5A9B50CA8821}"/>
              </a:ext>
            </a:extLst>
          </p:cNvPr>
          <p:cNvSpPr/>
          <p:nvPr/>
        </p:nvSpPr>
        <p:spPr>
          <a:xfrm>
            <a:off x="2449614" y="4690417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F0C88CF-DB35-D340-A81D-C4149F63EAA2}"/>
              </a:ext>
            </a:extLst>
          </p:cNvPr>
          <p:cNvSpPr txBox="1"/>
          <p:nvPr/>
        </p:nvSpPr>
        <p:spPr>
          <a:xfrm>
            <a:off x="2624483" y="4663460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9514ECE-0979-944F-937C-0DA1C0E5D034}"/>
              </a:ext>
            </a:extLst>
          </p:cNvPr>
          <p:cNvSpPr/>
          <p:nvPr/>
        </p:nvSpPr>
        <p:spPr>
          <a:xfrm>
            <a:off x="3105666" y="4690417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2ABB2DE-362F-9D42-8454-C9A5CB67F5F2}"/>
              </a:ext>
            </a:extLst>
          </p:cNvPr>
          <p:cNvSpPr txBox="1"/>
          <p:nvPr/>
        </p:nvSpPr>
        <p:spPr>
          <a:xfrm>
            <a:off x="3280535" y="465394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4A4CC61-20D4-7540-B7CB-0BF10D8E1A87}"/>
              </a:ext>
            </a:extLst>
          </p:cNvPr>
          <p:cNvSpPr/>
          <p:nvPr/>
        </p:nvSpPr>
        <p:spPr>
          <a:xfrm>
            <a:off x="3761718" y="4690417"/>
            <a:ext cx="657553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EA99E2-1DF8-0447-96DB-8A35A11AF14B}"/>
              </a:ext>
            </a:extLst>
          </p:cNvPr>
          <p:cNvSpPr txBox="1"/>
          <p:nvPr/>
        </p:nvSpPr>
        <p:spPr>
          <a:xfrm>
            <a:off x="3936587" y="4653943"/>
            <a:ext cx="340158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ight Brace 53">
            <a:extLst>
              <a:ext uri="{FF2B5EF4-FFF2-40B4-BE49-F238E27FC236}">
                <a16:creationId xmlns:a16="http://schemas.microsoft.com/office/drawing/2014/main" id="{8EA941C9-33C6-6046-A5D4-A07174C1AAD1}"/>
              </a:ext>
            </a:extLst>
          </p:cNvPr>
          <p:cNvSpPr/>
          <p:nvPr/>
        </p:nvSpPr>
        <p:spPr>
          <a:xfrm rot="5400000">
            <a:off x="2981753" y="4280665"/>
            <a:ext cx="271118" cy="260391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A5DCA78-7345-F644-8899-3E8617A7E553}"/>
                  </a:ext>
                </a:extLst>
              </p:cNvPr>
              <p:cNvSpPr txBox="1"/>
              <p:nvPr/>
            </p:nvSpPr>
            <p:spPr>
              <a:xfrm>
                <a:off x="7855459" y="4197934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36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A5DCA78-7345-F644-8899-3E8617A7E5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59" y="4197934"/>
                <a:ext cx="793807" cy="588110"/>
              </a:xfrm>
              <a:prstGeom prst="rect">
                <a:avLst/>
              </a:prstGeom>
              <a:blipFill>
                <a:blip r:embed="rId10"/>
                <a:stretch>
                  <a:fillRect r="-9375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0318888-8EEF-564B-A352-9A08EDA2A0A8}"/>
                  </a:ext>
                </a:extLst>
              </p:cNvPr>
              <p:cNvSpPr txBox="1"/>
              <p:nvPr/>
            </p:nvSpPr>
            <p:spPr>
              <a:xfrm>
                <a:off x="6993608" y="4209687"/>
                <a:ext cx="92204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9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0318888-8EEF-564B-A352-9A08EDA2A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3608" y="4209687"/>
                <a:ext cx="922047" cy="588110"/>
              </a:xfrm>
              <a:prstGeom prst="rect">
                <a:avLst/>
              </a:prstGeom>
              <a:blipFill>
                <a:blip r:embed="rId11"/>
                <a:stretch>
                  <a:fillRect l="-9459" r="-135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D6442A82-7CB4-D54F-83F9-88AD9D9C24F3}"/>
              </a:ext>
            </a:extLst>
          </p:cNvPr>
          <p:cNvSpPr txBox="1"/>
          <p:nvPr/>
        </p:nvSpPr>
        <p:spPr>
          <a:xfrm>
            <a:off x="2886895" y="5588445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B13A817-7C43-40F3-A619-2DAFC572BA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5052"/>
            <a:ext cx="9754445" cy="9876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264101-E6F0-4F3B-AF08-D8F9A91025F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0700" y="965427"/>
            <a:ext cx="6084335" cy="158509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724D3B2-A000-4D65-A002-9124FF6159A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7826" t="12598" r="29066" b="10078"/>
          <a:stretch/>
        </p:blipFill>
        <p:spPr>
          <a:xfrm>
            <a:off x="6150946" y="1032449"/>
            <a:ext cx="772059" cy="172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6" grpId="0" animBg="1"/>
      <p:bldP spid="38" grpId="0" animBg="1"/>
      <p:bldP spid="63" grpId="0"/>
      <p:bldP spid="40" grpId="0"/>
      <p:bldP spid="41" grpId="0"/>
      <p:bldP spid="73" grpId="0"/>
      <p:bldP spid="42" grpId="0"/>
      <p:bldP spid="62" grpId="0"/>
      <p:bldP spid="62" grpId="1"/>
      <p:bldP spid="70" grpId="0"/>
      <p:bldP spid="71" grpId="0"/>
      <p:bldP spid="39" grpId="0" animBg="1"/>
      <p:bldP spid="45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6" grpId="0"/>
      <p:bldP spid="58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40625" y="2769349"/>
            <a:ext cx="5617264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FB95C1-EB2B-DA46-8E6F-46909AF9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50" y="914400"/>
            <a:ext cx="482600" cy="558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2769349"/>
            <a:ext cx="3795710" cy="34155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2758190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2758190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number is ___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/>
              <p:nvPr/>
            </p:nvSpPr>
            <p:spPr>
              <a:xfrm>
                <a:off x="6491565" y="3411789"/>
                <a:ext cx="101822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90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</a:t>
                </a: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CECB9196-C755-C34D-9699-E9679D04B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565" y="3411789"/>
                <a:ext cx="1018227" cy="588110"/>
              </a:xfrm>
              <a:prstGeom prst="rect">
                <a:avLst/>
              </a:prstGeom>
              <a:blipFill>
                <a:blip r:embed="rId7"/>
                <a:stretch>
                  <a:fillRect l="-9877" r="-8642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/>
              <p:nvPr/>
            </p:nvSpPr>
            <p:spPr>
              <a:xfrm>
                <a:off x="7527852" y="3411789"/>
                <a:ext cx="793807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30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2450278-4922-424E-A3BF-E41FD1B26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852" y="3411789"/>
                <a:ext cx="793807" cy="588110"/>
              </a:xfrm>
              <a:prstGeom prst="rect">
                <a:avLst/>
              </a:prstGeom>
              <a:blipFill>
                <a:blip r:embed="rId8"/>
                <a:stretch>
                  <a:fillRect r="-10938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42865E9A-2967-2549-A567-98195648717C}"/>
              </a:ext>
            </a:extLst>
          </p:cNvPr>
          <p:cNvSpPr txBox="1"/>
          <p:nvPr/>
        </p:nvSpPr>
        <p:spPr>
          <a:xfrm>
            <a:off x="9112475" y="6163078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150</a:t>
            </a:r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7662BD20-CDA9-2D4E-8B26-9DFA8A7ED7F9}"/>
              </a:ext>
            </a:extLst>
          </p:cNvPr>
          <p:cNvSpPr/>
          <p:nvPr/>
        </p:nvSpPr>
        <p:spPr>
          <a:xfrm rot="5400000">
            <a:off x="2246248" y="3877129"/>
            <a:ext cx="271118" cy="2214081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5071B84-0E21-C74F-A9EA-95EA89F7E8C1}"/>
              </a:ext>
            </a:extLst>
          </p:cNvPr>
          <p:cNvSpPr txBox="1"/>
          <p:nvPr/>
        </p:nvSpPr>
        <p:spPr>
          <a:xfrm>
            <a:off x="2133982" y="5063242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90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9E87D-5D02-0541-AE65-5E3710CB482C}"/>
              </a:ext>
            </a:extLst>
          </p:cNvPr>
          <p:cNvSpPr/>
          <p:nvPr/>
        </p:nvSpPr>
        <p:spPr>
          <a:xfrm>
            <a:off x="1274767" y="4133727"/>
            <a:ext cx="3684106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FB12EC2-5873-7649-9A63-76BFE315851C}"/>
              </a:ext>
            </a:extLst>
          </p:cNvPr>
          <p:cNvSpPr txBox="1"/>
          <p:nvPr/>
        </p:nvSpPr>
        <p:spPr>
          <a:xfrm>
            <a:off x="2788313" y="3112159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150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AEFBB85-239A-DE48-ADC1-D054563AE8ED}"/>
                  </a:ext>
                </a:extLst>
              </p:cNvPr>
              <p:cNvSpPr txBox="1"/>
              <p:nvPr/>
            </p:nvSpPr>
            <p:spPr>
              <a:xfrm>
                <a:off x="6634230" y="4078138"/>
                <a:ext cx="100860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30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AEFBB85-239A-DE48-ADC1-D054563AE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230" y="4078138"/>
                <a:ext cx="1008609" cy="588110"/>
              </a:xfrm>
              <a:prstGeom prst="rect">
                <a:avLst/>
              </a:prstGeom>
              <a:blipFill>
                <a:blip r:embed="rId10"/>
                <a:stretch>
                  <a:fillRect l="-8750" r="-8750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22C5A0D-2432-B945-9985-24A102813077}"/>
                  </a:ext>
                </a:extLst>
              </p:cNvPr>
              <p:cNvSpPr txBox="1"/>
              <p:nvPr/>
            </p:nvSpPr>
            <p:spPr>
              <a:xfrm>
                <a:off x="7526681" y="4078138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150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22C5A0D-2432-B945-9985-24A102813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681" y="4078138"/>
                <a:ext cx="949299" cy="588110"/>
              </a:xfrm>
              <a:prstGeom prst="rect">
                <a:avLst/>
              </a:prstGeom>
              <a:blipFill>
                <a:blip r:embed="rId11"/>
                <a:stretch>
                  <a:fillRect r="-9211" b="-2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597D701-9EF5-964A-B7D2-8B80574EB748}"/>
              </a:ext>
            </a:extLst>
          </p:cNvPr>
          <p:cNvCxnSpPr>
            <a:cxnSpLocks/>
          </p:cNvCxnSpPr>
          <p:nvPr/>
        </p:nvCxnSpPr>
        <p:spPr>
          <a:xfrm>
            <a:off x="4226875" y="4133727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E5F0D814-D306-A34E-982A-9102F793004B}"/>
              </a:ext>
            </a:extLst>
          </p:cNvPr>
          <p:cNvSpPr/>
          <p:nvPr/>
        </p:nvSpPr>
        <p:spPr>
          <a:xfrm>
            <a:off x="1290245" y="4133726"/>
            <a:ext cx="2188587" cy="627017"/>
          </a:xfrm>
          <a:prstGeom prst="rect">
            <a:avLst/>
          </a:prstGeom>
          <a:solidFill>
            <a:srgbClr val="F8CBAD">
              <a:alpha val="50588"/>
            </a:srgbClr>
          </a:solidFill>
          <a:ln w="25400"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ED373F9D-B78C-3E48-A83F-1A22F85DED68}"/>
              </a:ext>
            </a:extLst>
          </p:cNvPr>
          <p:cNvSpPr/>
          <p:nvPr/>
        </p:nvSpPr>
        <p:spPr>
          <a:xfrm rot="16200000">
            <a:off x="2978325" y="2013059"/>
            <a:ext cx="271118" cy="3678236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029BAC3-0FD1-6D4A-B7D7-F4551CB275D2}"/>
              </a:ext>
            </a:extLst>
          </p:cNvPr>
          <p:cNvCxnSpPr>
            <a:cxnSpLocks/>
          </p:cNvCxnSpPr>
          <p:nvPr/>
        </p:nvCxnSpPr>
        <p:spPr>
          <a:xfrm>
            <a:off x="2012794" y="4133727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6C28408-4D76-6D4A-B930-5B73E4ED972A}"/>
              </a:ext>
            </a:extLst>
          </p:cNvPr>
          <p:cNvCxnSpPr>
            <a:cxnSpLocks/>
          </p:cNvCxnSpPr>
          <p:nvPr/>
        </p:nvCxnSpPr>
        <p:spPr>
          <a:xfrm>
            <a:off x="2750821" y="4133727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AC6178D-B0E4-7D43-B094-04CB51B9C1D2}"/>
              </a:ext>
            </a:extLst>
          </p:cNvPr>
          <p:cNvCxnSpPr>
            <a:cxnSpLocks/>
          </p:cNvCxnSpPr>
          <p:nvPr/>
        </p:nvCxnSpPr>
        <p:spPr>
          <a:xfrm>
            <a:off x="3488848" y="4133727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EC050809-F156-7543-9896-68EB394C71D8}"/>
              </a:ext>
            </a:extLst>
          </p:cNvPr>
          <p:cNvSpPr txBox="1"/>
          <p:nvPr/>
        </p:nvSpPr>
        <p:spPr>
          <a:xfrm>
            <a:off x="2950216" y="3091423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8D4B940-B0EB-6048-8226-B2E90ACC36B0}"/>
              </a:ext>
            </a:extLst>
          </p:cNvPr>
          <p:cNvSpPr txBox="1"/>
          <p:nvPr/>
        </p:nvSpPr>
        <p:spPr>
          <a:xfrm>
            <a:off x="1426799" y="412363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BE3F4BD-D6F8-914D-B043-DA8089E8BA15}"/>
              </a:ext>
            </a:extLst>
          </p:cNvPr>
          <p:cNvSpPr txBox="1"/>
          <p:nvPr/>
        </p:nvSpPr>
        <p:spPr>
          <a:xfrm>
            <a:off x="2133982" y="4123637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BE2349E-6394-AD4B-BBA2-B354E309E201}"/>
              </a:ext>
            </a:extLst>
          </p:cNvPr>
          <p:cNvSpPr txBox="1"/>
          <p:nvPr/>
        </p:nvSpPr>
        <p:spPr>
          <a:xfrm>
            <a:off x="2867002" y="413289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84DDDD1-C730-C547-86CB-A66C7F330F88}"/>
              </a:ext>
            </a:extLst>
          </p:cNvPr>
          <p:cNvSpPr txBox="1"/>
          <p:nvPr/>
        </p:nvSpPr>
        <p:spPr>
          <a:xfrm>
            <a:off x="3598732" y="4141620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F25E6B6-F45A-4345-AF98-A64780CC7809}"/>
              </a:ext>
            </a:extLst>
          </p:cNvPr>
          <p:cNvSpPr txBox="1"/>
          <p:nvPr/>
        </p:nvSpPr>
        <p:spPr>
          <a:xfrm>
            <a:off x="4372924" y="4132898"/>
            <a:ext cx="49564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0C018C4-B94A-4208-BA53-91102304442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5052"/>
            <a:ext cx="9754445" cy="987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3C073C-D30D-4452-84F4-99ADEBB3E1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6557" y="771968"/>
            <a:ext cx="4054191" cy="15546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1BCCC34-8738-4C75-B684-10F7902D9C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28561" y="1118054"/>
            <a:ext cx="2109399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5" grpId="0"/>
      <p:bldP spid="106" grpId="0"/>
      <p:bldP spid="61" grpId="0"/>
      <p:bldP spid="70" grpId="0" animBg="1"/>
      <p:bldP spid="86" grpId="0"/>
      <p:bldP spid="45" grpId="0" animBg="1"/>
      <p:bldP spid="50" grpId="0"/>
      <p:bldP spid="54" grpId="0"/>
      <p:bldP spid="55" grpId="0"/>
      <p:bldP spid="64" grpId="0" animBg="1"/>
      <p:bldP spid="65" grpId="0" animBg="1"/>
      <p:bldP spid="69" grpId="0"/>
      <p:bldP spid="69" grpId="1"/>
      <p:bldP spid="71" grpId="0"/>
      <p:bldP spid="91" grpId="0"/>
      <p:bldP spid="92" grpId="0"/>
      <p:bldP spid="93" grpId="0"/>
      <p:bldP spid="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0845-14EC-E147-A9F3-EB20DAADB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6" y="914400"/>
            <a:ext cx="520700" cy="5588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40625" y="3261150"/>
            <a:ext cx="5617264" cy="290864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A7FC8-B3ED-574C-BCEC-03E0E6473300}"/>
              </a:ext>
            </a:extLst>
          </p:cNvPr>
          <p:cNvSpPr/>
          <p:nvPr/>
        </p:nvSpPr>
        <p:spPr>
          <a:xfrm>
            <a:off x="5957889" y="3261150"/>
            <a:ext cx="3795710" cy="290864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0C26E2-B8D1-4D45-A0E8-80427398C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625" y="3303117"/>
            <a:ext cx="1397000" cy="533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46606A-FB29-7E4D-AD54-8CF126DD3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844" y="3303117"/>
            <a:ext cx="1866900" cy="5334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4921D7D0-17FB-B144-B8F7-1981ABE3AB9A}"/>
              </a:ext>
            </a:extLst>
          </p:cNvPr>
          <p:cNvSpPr txBox="1"/>
          <p:nvPr/>
        </p:nvSpPr>
        <p:spPr>
          <a:xfrm>
            <a:off x="2710837" y="6169794"/>
            <a:ext cx="7042762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Brett gets ____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7C2763F-A7C1-D742-82B0-69FC086D8FBA}"/>
              </a:ext>
            </a:extLst>
          </p:cNvPr>
          <p:cNvSpPr txBox="1"/>
          <p:nvPr/>
        </p:nvSpPr>
        <p:spPr>
          <a:xfrm>
            <a:off x="9002675" y="6142297"/>
            <a:ext cx="651140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/>
              <p:nvPr/>
            </p:nvSpPr>
            <p:spPr>
              <a:xfrm>
                <a:off x="6628545" y="3886729"/>
                <a:ext cx="117371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£84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÷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2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DF67765-0615-3B41-B18D-9C2CD6294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545" y="3886729"/>
                <a:ext cx="1173719" cy="588110"/>
              </a:xfrm>
              <a:prstGeom prst="rect">
                <a:avLst/>
              </a:prstGeom>
              <a:blipFill>
                <a:blip r:embed="rId5"/>
                <a:stretch>
                  <a:fillRect l="-7772" r="-6736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/>
              <p:nvPr/>
            </p:nvSpPr>
            <p:spPr>
              <a:xfrm>
                <a:off x="7815526" y="3877204"/>
                <a:ext cx="949299" cy="588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£42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5522914-2BC0-DE4D-B59F-059E6F5EB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5526" y="3877204"/>
                <a:ext cx="949299" cy="588110"/>
              </a:xfrm>
              <a:prstGeom prst="rect">
                <a:avLst/>
              </a:prstGeom>
              <a:blipFill>
                <a:blip r:embed="rId6"/>
                <a:stretch>
                  <a:fillRect r="-8333" b="-23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9" name="Rectangle 138">
            <a:extLst>
              <a:ext uri="{FF2B5EF4-FFF2-40B4-BE49-F238E27FC236}">
                <a16:creationId xmlns:a16="http://schemas.microsoft.com/office/drawing/2014/main" id="{0E3C56F4-4D9D-B84E-9430-D80E150D3299}"/>
              </a:ext>
            </a:extLst>
          </p:cNvPr>
          <p:cNvSpPr/>
          <p:nvPr/>
        </p:nvSpPr>
        <p:spPr>
          <a:xfrm>
            <a:off x="999531" y="4191576"/>
            <a:ext cx="4308668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Right Brace 145">
            <a:extLst>
              <a:ext uri="{FF2B5EF4-FFF2-40B4-BE49-F238E27FC236}">
                <a16:creationId xmlns:a16="http://schemas.microsoft.com/office/drawing/2014/main" id="{0304FAD2-FF13-8843-8B3E-8118B6E7E83F}"/>
              </a:ext>
            </a:extLst>
          </p:cNvPr>
          <p:cNvSpPr/>
          <p:nvPr/>
        </p:nvSpPr>
        <p:spPr>
          <a:xfrm rot="5400000">
            <a:off x="2542545" y="4850952"/>
            <a:ext cx="271118" cy="469995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Right Brace 147">
            <a:extLst>
              <a:ext uri="{FF2B5EF4-FFF2-40B4-BE49-F238E27FC236}">
                <a16:creationId xmlns:a16="http://schemas.microsoft.com/office/drawing/2014/main" id="{5ADBDC48-DDB9-4244-95D3-5CF88276825A}"/>
              </a:ext>
            </a:extLst>
          </p:cNvPr>
          <p:cNvSpPr/>
          <p:nvPr/>
        </p:nvSpPr>
        <p:spPr>
          <a:xfrm rot="5400000">
            <a:off x="1592757" y="4383645"/>
            <a:ext cx="271118" cy="1411097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8E1D87C-69A3-9746-8A26-F49764B644E8}"/>
              </a:ext>
            </a:extLst>
          </p:cNvPr>
          <p:cNvSpPr txBox="1"/>
          <p:nvPr/>
        </p:nvSpPr>
        <p:spPr>
          <a:xfrm>
            <a:off x="2515652" y="5433853"/>
            <a:ext cx="327334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F942DE7-926E-C649-BDE5-8B84E05DCA80}"/>
              </a:ext>
            </a:extLst>
          </p:cNvPr>
          <p:cNvSpPr/>
          <p:nvPr/>
        </p:nvSpPr>
        <p:spPr>
          <a:xfrm>
            <a:off x="999531" y="4184815"/>
            <a:ext cx="14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BFBB0531-8694-8E48-8BBD-DCCC7CF77093}"/>
              </a:ext>
            </a:extLst>
          </p:cNvPr>
          <p:cNvSpPr/>
          <p:nvPr/>
        </p:nvSpPr>
        <p:spPr>
          <a:xfrm>
            <a:off x="2433865" y="4184815"/>
            <a:ext cx="14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22B7D31A-A106-0841-9C9D-9B43948135B7}"/>
              </a:ext>
            </a:extLst>
          </p:cNvPr>
          <p:cNvSpPr/>
          <p:nvPr/>
        </p:nvSpPr>
        <p:spPr>
          <a:xfrm>
            <a:off x="3868199" y="4184815"/>
            <a:ext cx="1440000" cy="6270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2F3BAB52-6208-F142-9024-B417459C40E6}"/>
              </a:ext>
            </a:extLst>
          </p:cNvPr>
          <p:cNvCxnSpPr>
            <a:cxnSpLocks/>
          </p:cNvCxnSpPr>
          <p:nvPr/>
        </p:nvCxnSpPr>
        <p:spPr>
          <a:xfrm>
            <a:off x="2913102" y="4184815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D0B76C55-1015-4945-B284-D6F3C0A08B58}"/>
              </a:ext>
            </a:extLst>
          </p:cNvPr>
          <p:cNvCxnSpPr>
            <a:cxnSpLocks/>
          </p:cNvCxnSpPr>
          <p:nvPr/>
        </p:nvCxnSpPr>
        <p:spPr>
          <a:xfrm>
            <a:off x="3391047" y="4184815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411B068A-144F-3146-BB38-75180D2EAA20}"/>
              </a:ext>
            </a:extLst>
          </p:cNvPr>
          <p:cNvCxnSpPr>
            <a:cxnSpLocks/>
          </p:cNvCxnSpPr>
          <p:nvPr/>
        </p:nvCxnSpPr>
        <p:spPr>
          <a:xfrm>
            <a:off x="4346937" y="4184815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997523FF-FE4E-A342-878C-D0C568A2C140}"/>
              </a:ext>
            </a:extLst>
          </p:cNvPr>
          <p:cNvCxnSpPr>
            <a:cxnSpLocks/>
          </p:cNvCxnSpPr>
          <p:nvPr/>
        </p:nvCxnSpPr>
        <p:spPr>
          <a:xfrm>
            <a:off x="4824882" y="4184815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DDEA23AA-79C3-5442-ACAD-53233549DFAF}"/>
              </a:ext>
            </a:extLst>
          </p:cNvPr>
          <p:cNvSpPr txBox="1"/>
          <p:nvPr/>
        </p:nvSpPr>
        <p:spPr>
          <a:xfrm>
            <a:off x="1384311" y="5109829"/>
            <a:ext cx="688009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Amir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72F9A7A-B24B-EA46-8567-7B7593313502}"/>
              </a:ext>
            </a:extLst>
          </p:cNvPr>
          <p:cNvSpPr txBox="1"/>
          <p:nvPr/>
        </p:nvSpPr>
        <p:spPr>
          <a:xfrm>
            <a:off x="2316383" y="5109829"/>
            <a:ext cx="706860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Brett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0BC6881-B09C-B84D-82C8-D260C08D9798}"/>
              </a:ext>
            </a:extLst>
          </p:cNvPr>
          <p:cNvSpPr txBox="1"/>
          <p:nvPr/>
        </p:nvSpPr>
        <p:spPr>
          <a:xfrm>
            <a:off x="3781448" y="5109829"/>
            <a:ext cx="70884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Carly</a:t>
            </a:r>
          </a:p>
        </p:txBody>
      </p:sp>
      <p:sp>
        <p:nvSpPr>
          <p:cNvPr id="170" name="Right Brace 169">
            <a:extLst>
              <a:ext uri="{FF2B5EF4-FFF2-40B4-BE49-F238E27FC236}">
                <a16:creationId xmlns:a16="http://schemas.microsoft.com/office/drawing/2014/main" id="{AC473F3E-B374-F349-B51D-B1C62063ECC5}"/>
              </a:ext>
            </a:extLst>
          </p:cNvPr>
          <p:cNvSpPr/>
          <p:nvPr/>
        </p:nvSpPr>
        <p:spPr>
          <a:xfrm rot="5400000">
            <a:off x="3985175" y="3898528"/>
            <a:ext cx="271118" cy="2374929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ED64A85E-CC64-8B41-9CC9-F2B875BC592E}"/>
              </a:ext>
            </a:extLst>
          </p:cNvPr>
          <p:cNvCxnSpPr>
            <a:cxnSpLocks/>
          </p:cNvCxnSpPr>
          <p:nvPr/>
        </p:nvCxnSpPr>
        <p:spPr>
          <a:xfrm>
            <a:off x="1483282" y="4184814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2F5C8530-EC8B-FC42-9396-DC34611E31A3}"/>
              </a:ext>
            </a:extLst>
          </p:cNvPr>
          <p:cNvCxnSpPr>
            <a:cxnSpLocks/>
          </p:cNvCxnSpPr>
          <p:nvPr/>
        </p:nvCxnSpPr>
        <p:spPr>
          <a:xfrm>
            <a:off x="1961227" y="4184814"/>
            <a:ext cx="0" cy="627017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ight Brace 172">
            <a:extLst>
              <a:ext uri="{FF2B5EF4-FFF2-40B4-BE49-F238E27FC236}">
                <a16:creationId xmlns:a16="http://schemas.microsoft.com/office/drawing/2014/main" id="{F37DE2F0-F17D-C040-BD56-0B683D214104}"/>
              </a:ext>
            </a:extLst>
          </p:cNvPr>
          <p:cNvSpPr/>
          <p:nvPr/>
        </p:nvSpPr>
        <p:spPr>
          <a:xfrm rot="16200000">
            <a:off x="3255094" y="3456490"/>
            <a:ext cx="271118" cy="955098"/>
          </a:xfrm>
          <a:prstGeom prst="rightBrace">
            <a:avLst>
              <a:gd name="adj1" fmla="val 51515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5951B1F5-FB3F-6948-8C0D-4B5FC61E653B}"/>
              </a:ext>
            </a:extLst>
          </p:cNvPr>
          <p:cNvSpPr txBox="1"/>
          <p:nvPr/>
        </p:nvSpPr>
        <p:spPr>
          <a:xfrm>
            <a:off x="3103555" y="3261150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£84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A5AA051-C999-224E-8103-AAA02CFCD478}"/>
              </a:ext>
            </a:extLst>
          </p:cNvPr>
          <p:cNvSpPr txBox="1"/>
          <p:nvPr/>
        </p:nvSpPr>
        <p:spPr>
          <a:xfrm>
            <a:off x="964109" y="4221129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DE5B83B-FD76-7B46-9C7A-C25A05627FD8}"/>
              </a:ext>
            </a:extLst>
          </p:cNvPr>
          <p:cNvSpPr txBox="1"/>
          <p:nvPr/>
        </p:nvSpPr>
        <p:spPr>
          <a:xfrm>
            <a:off x="1442273" y="422112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A180AAA-F088-4C4D-BF12-677318551209}"/>
              </a:ext>
            </a:extLst>
          </p:cNvPr>
          <p:cNvSpPr txBox="1"/>
          <p:nvPr/>
        </p:nvSpPr>
        <p:spPr>
          <a:xfrm>
            <a:off x="1920437" y="4221127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AF11217-268D-EC44-81FB-09E4B50F36CC}"/>
              </a:ext>
            </a:extLst>
          </p:cNvPr>
          <p:cNvSpPr txBox="1"/>
          <p:nvPr/>
        </p:nvSpPr>
        <p:spPr>
          <a:xfrm>
            <a:off x="2388327" y="4221126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1CF34D9F-FD70-204A-B0E3-F803246F4CB5}"/>
              </a:ext>
            </a:extLst>
          </p:cNvPr>
          <p:cNvSpPr txBox="1"/>
          <p:nvPr/>
        </p:nvSpPr>
        <p:spPr>
          <a:xfrm>
            <a:off x="2866491" y="4221125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0DC25649-D28C-F046-B3BF-E191331AFADF}"/>
              </a:ext>
            </a:extLst>
          </p:cNvPr>
          <p:cNvSpPr txBox="1"/>
          <p:nvPr/>
        </p:nvSpPr>
        <p:spPr>
          <a:xfrm>
            <a:off x="3344655" y="4221124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AE93EBF2-BD7B-1046-BB38-1446B831310A}"/>
              </a:ext>
            </a:extLst>
          </p:cNvPr>
          <p:cNvSpPr txBox="1"/>
          <p:nvPr/>
        </p:nvSpPr>
        <p:spPr>
          <a:xfrm>
            <a:off x="3822819" y="4210849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8F6DC141-B081-0240-8733-642387E80BA9}"/>
              </a:ext>
            </a:extLst>
          </p:cNvPr>
          <p:cNvSpPr txBox="1"/>
          <p:nvPr/>
        </p:nvSpPr>
        <p:spPr>
          <a:xfrm>
            <a:off x="4300983" y="4210848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B3646F4E-A95A-6642-AB61-C7A18031724C}"/>
              </a:ext>
            </a:extLst>
          </p:cNvPr>
          <p:cNvSpPr txBox="1"/>
          <p:nvPr/>
        </p:nvSpPr>
        <p:spPr>
          <a:xfrm>
            <a:off x="4779147" y="4210847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F64F72CF-2106-D44B-A9EC-069035BB68FB}"/>
              </a:ext>
            </a:extLst>
          </p:cNvPr>
          <p:cNvSpPr txBox="1"/>
          <p:nvPr/>
        </p:nvSpPr>
        <p:spPr>
          <a:xfrm>
            <a:off x="2351296" y="5445012"/>
            <a:ext cx="574196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£42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189F957-B6CD-4181-96BF-156318CFEA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052"/>
            <a:ext cx="9754445" cy="987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70EC4A3-E823-4532-AFB1-62B567A696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211" y="905854"/>
            <a:ext cx="5614903" cy="23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6" grpId="0"/>
      <p:bldP spid="55" grpId="0"/>
      <p:bldP spid="58" grpId="0"/>
      <p:bldP spid="139" grpId="0" animBg="1"/>
      <p:bldP spid="146" grpId="0" animBg="1"/>
      <p:bldP spid="148" grpId="0" animBg="1"/>
      <p:bldP spid="149" grpId="0"/>
      <p:bldP spid="149" grpId="1"/>
      <p:bldP spid="158" grpId="0" animBg="1"/>
      <p:bldP spid="159" grpId="0" animBg="1"/>
      <p:bldP spid="160" grpId="0" animBg="1"/>
      <p:bldP spid="167" grpId="0"/>
      <p:bldP spid="168" grpId="0"/>
      <p:bldP spid="169" grpId="0"/>
      <p:bldP spid="170" grpId="0" animBg="1"/>
      <p:bldP spid="173" grpId="0" animBg="1"/>
      <p:bldP spid="174" grpId="0"/>
      <p:bldP spid="151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10557</TotalTime>
  <Words>110</Words>
  <Application>Microsoft Office PowerPoint</Application>
  <PresentationFormat>A4 Paper (210x297 mm)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MAT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Staneff</dc:creator>
  <cp:lastModifiedBy>Caroline Hamilton</cp:lastModifiedBy>
  <cp:revision>78</cp:revision>
  <dcterms:created xsi:type="dcterms:W3CDTF">2019-10-25T20:21:02Z</dcterms:created>
  <dcterms:modified xsi:type="dcterms:W3CDTF">2021-11-08T21:52:47Z</dcterms:modified>
</cp:coreProperties>
</file>