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7" r:id="rId3"/>
    <p:sldId id="278" r:id="rId4"/>
    <p:sldId id="279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097" userDrawn="1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E0B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848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420" y="56"/>
      </p:cViewPr>
      <p:guideLst>
        <p:guide pos="3097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07/11/2021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565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07/11/2021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3806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07/11/2021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2277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07/11/2021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696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07/11/2021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221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07/11/2021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246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07/11/2021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017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07/11/2021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3464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07/11/2021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077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07/11/2021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0678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07/11/2021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358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3DB05B-6663-43E5-9CC5-3D4CCC0EB09F}" type="datetimeFigureOut">
              <a:rPr lang="en-GB" smtClean="0"/>
              <a:t>07/11/2021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0253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tiff"/><Relationship Id="rId7" Type="http://schemas.openxmlformats.org/officeDocument/2006/relationships/image" Target="../media/image6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tiff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2.tiff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7.xml"/><Relationship Id="rId15" Type="http://schemas.openxmlformats.org/officeDocument/2006/relationships/image" Target="../media/image10.png"/><Relationship Id="rId10" Type="http://schemas.openxmlformats.org/officeDocument/2006/relationships/image" Target="../media/image14.png"/><Relationship Id="rId4" Type="http://schemas.openxmlformats.org/officeDocument/2006/relationships/image" Target="../media/image3.tiff"/><Relationship Id="rId9" Type="http://schemas.openxmlformats.org/officeDocument/2006/relationships/image" Target="../media/image13.png"/><Relationship Id="rId1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15.png"/><Relationship Id="rId3" Type="http://schemas.openxmlformats.org/officeDocument/2006/relationships/image" Target="../media/image2.tiff"/><Relationship Id="rId7" Type="http://schemas.openxmlformats.org/officeDocument/2006/relationships/image" Target="../media/image20.png"/><Relationship Id="rId12" Type="http://schemas.openxmlformats.org/officeDocument/2006/relationships/image" Target="../media/image6.png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24.png"/><Relationship Id="rId10" Type="http://schemas.openxmlformats.org/officeDocument/2006/relationships/image" Target="../media/image23.png"/><Relationship Id="rId4" Type="http://schemas.openxmlformats.org/officeDocument/2006/relationships/image" Target="../media/image3.tif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.tiff"/><Relationship Id="rId7" Type="http://schemas.openxmlformats.org/officeDocument/2006/relationships/image" Target="../media/image27.png"/><Relationship Id="rId12" Type="http://schemas.openxmlformats.org/officeDocument/2006/relationships/image" Target="../media/image18.png"/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6.png"/><Relationship Id="rId10" Type="http://schemas.openxmlformats.org/officeDocument/2006/relationships/image" Target="../media/image30.png"/><Relationship Id="rId4" Type="http://schemas.openxmlformats.org/officeDocument/2006/relationships/image" Target="../media/image3.tiff"/><Relationship Id="rId9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BECF2726-BEA1-8449-B372-331C678B67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379" y="914400"/>
            <a:ext cx="482600" cy="5588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40625" y="3057023"/>
            <a:ext cx="5617264" cy="318966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3057023"/>
            <a:ext cx="3795710" cy="318966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3045864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3045864"/>
            <a:ext cx="1866900" cy="533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3EB4CF91-506E-2C48-B77A-19F7455C027F}"/>
                  </a:ext>
                </a:extLst>
              </p:cNvPr>
              <p:cNvSpPr txBox="1"/>
              <p:nvPr/>
            </p:nvSpPr>
            <p:spPr>
              <a:xfrm>
                <a:off x="6665686" y="3579264"/>
                <a:ext cx="101822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17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5</a:t>
                </a:r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3EB4CF91-506E-2C48-B77A-19F7455C02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5686" y="3579264"/>
                <a:ext cx="1018227" cy="588110"/>
              </a:xfrm>
              <a:prstGeom prst="rect">
                <a:avLst/>
              </a:prstGeom>
              <a:blipFill>
                <a:blip r:embed="rId5"/>
                <a:stretch>
                  <a:fillRect l="-8642" r="-8642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A4A02FBC-F72A-644F-945A-A2E11016205C}"/>
                  </a:ext>
                </a:extLst>
              </p:cNvPr>
              <p:cNvSpPr txBox="1"/>
              <p:nvPr/>
            </p:nvSpPr>
            <p:spPr>
              <a:xfrm>
                <a:off x="7569631" y="3579264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12</a:t>
                </a: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A4A02FBC-F72A-644F-945A-A2E1101620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9631" y="3579264"/>
                <a:ext cx="793807" cy="588110"/>
              </a:xfrm>
              <a:prstGeom prst="rect">
                <a:avLst/>
              </a:prstGeom>
              <a:blipFill>
                <a:blip r:embed="rId6"/>
                <a:stretch>
                  <a:fillRect r="-11111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4098601" y="6169794"/>
            <a:ext cx="5761014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Jen’s mum gave her ___ apples.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ECBACB9-FBE9-6D4B-805E-C7F3BDF78287}"/>
              </a:ext>
            </a:extLst>
          </p:cNvPr>
          <p:cNvSpPr txBox="1"/>
          <p:nvPr/>
        </p:nvSpPr>
        <p:spPr>
          <a:xfrm>
            <a:off x="8342294" y="6159309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46F4930-7139-2843-90EB-5BE52F71B42D}"/>
              </a:ext>
            </a:extLst>
          </p:cNvPr>
          <p:cNvSpPr/>
          <p:nvPr/>
        </p:nvSpPr>
        <p:spPr>
          <a:xfrm>
            <a:off x="1484553" y="4655642"/>
            <a:ext cx="10800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1182A60-E26E-D943-B518-248C41B22695}"/>
              </a:ext>
            </a:extLst>
          </p:cNvPr>
          <p:cNvSpPr txBox="1"/>
          <p:nvPr/>
        </p:nvSpPr>
        <p:spPr>
          <a:xfrm>
            <a:off x="2850558" y="3659363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17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" name="Right Brace 33">
            <a:extLst>
              <a:ext uri="{FF2B5EF4-FFF2-40B4-BE49-F238E27FC236}">
                <a16:creationId xmlns:a16="http://schemas.microsoft.com/office/drawing/2014/main" id="{6AD58A63-28A4-5741-AE5F-9403D3259441}"/>
              </a:ext>
            </a:extLst>
          </p:cNvPr>
          <p:cNvSpPr/>
          <p:nvPr/>
        </p:nvSpPr>
        <p:spPr>
          <a:xfrm rot="16200000">
            <a:off x="2962824" y="2812777"/>
            <a:ext cx="271118" cy="3171540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A9EE15E-BAFB-E14D-9658-B0BC92F6B4E3}"/>
              </a:ext>
            </a:extLst>
          </p:cNvPr>
          <p:cNvSpPr/>
          <p:nvPr/>
        </p:nvSpPr>
        <p:spPr>
          <a:xfrm>
            <a:off x="2558380" y="4655025"/>
            <a:ext cx="2125771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5E2CB67-6696-B841-A90F-18754C928741}"/>
              </a:ext>
            </a:extLst>
          </p:cNvPr>
          <p:cNvSpPr txBox="1"/>
          <p:nvPr/>
        </p:nvSpPr>
        <p:spPr>
          <a:xfrm>
            <a:off x="1849594" y="4629214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38B1346-4D20-464B-8C02-838F60B7AE4B}"/>
              </a:ext>
            </a:extLst>
          </p:cNvPr>
          <p:cNvSpPr txBox="1"/>
          <p:nvPr/>
        </p:nvSpPr>
        <p:spPr>
          <a:xfrm>
            <a:off x="3373440" y="4638341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B7D57ED-A938-E84A-80C0-76B96F399E14}"/>
              </a:ext>
            </a:extLst>
          </p:cNvPr>
          <p:cNvSpPr txBox="1"/>
          <p:nvPr/>
        </p:nvSpPr>
        <p:spPr>
          <a:xfrm>
            <a:off x="3460685" y="4649500"/>
            <a:ext cx="327334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2BC53DE-CE62-414E-B9F3-3D80C9CD88C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7379" y="8022"/>
            <a:ext cx="9754445" cy="98763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FCE323A-BA64-48B2-B61B-38B6F5C311F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21" y="922578"/>
            <a:ext cx="7248772" cy="1585097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D8D4B58-3931-4A2F-922A-EE7A3FD25AA0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171390" y="899436"/>
            <a:ext cx="1032008" cy="1126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585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7" grpId="0"/>
      <p:bldP spid="42" grpId="0"/>
      <p:bldP spid="38" grpId="0" animBg="1"/>
      <p:bldP spid="39" grpId="0"/>
      <p:bldP spid="34" grpId="0" animBg="1"/>
      <p:bldP spid="36" grpId="0" animBg="1"/>
      <p:bldP spid="45" grpId="0"/>
      <p:bldP spid="46" grpId="0"/>
      <p:bldP spid="28" grpId="0"/>
      <p:bldP spid="28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567B522-C13E-AC4B-BA9B-30568A2D15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939" y="914400"/>
            <a:ext cx="520700" cy="5588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40625" y="3067295"/>
            <a:ext cx="5617264" cy="3189667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3067295"/>
            <a:ext cx="3795710" cy="3189667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3056136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3056136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2710837" y="6169794"/>
            <a:ext cx="7042762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Tom, Rosie and Jack have ___ cakes altogether.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EE6D70D-41A6-8048-9492-14FA9A9BD1B5}"/>
                  </a:ext>
                </a:extLst>
              </p:cNvPr>
              <p:cNvSpPr txBox="1"/>
              <p:nvPr/>
            </p:nvSpPr>
            <p:spPr>
              <a:xfrm>
                <a:off x="7851851" y="4091713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12</a:t>
                </a: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EE6D70D-41A6-8048-9492-14FA9A9BD1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51851" y="4091713"/>
                <a:ext cx="793807" cy="588110"/>
              </a:xfrm>
              <a:prstGeom prst="rect">
                <a:avLst/>
              </a:prstGeom>
              <a:blipFill>
                <a:blip r:embed="rId7"/>
                <a:stretch>
                  <a:fillRect r="-11111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Rectangle 35">
            <a:extLst>
              <a:ext uri="{FF2B5EF4-FFF2-40B4-BE49-F238E27FC236}">
                <a16:creationId xmlns:a16="http://schemas.microsoft.com/office/drawing/2014/main" id="{92889B75-AB6E-A04B-83C1-C93CFA10F680}"/>
              </a:ext>
            </a:extLst>
          </p:cNvPr>
          <p:cNvSpPr/>
          <p:nvPr/>
        </p:nvSpPr>
        <p:spPr>
          <a:xfrm>
            <a:off x="1271409" y="3612643"/>
            <a:ext cx="1518271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ight Brace 37">
            <a:extLst>
              <a:ext uri="{FF2B5EF4-FFF2-40B4-BE49-F238E27FC236}">
                <a16:creationId xmlns:a16="http://schemas.microsoft.com/office/drawing/2014/main" id="{3E419951-22DF-8743-A7F8-05C83DC46A70}"/>
              </a:ext>
            </a:extLst>
          </p:cNvPr>
          <p:cNvSpPr/>
          <p:nvPr/>
        </p:nvSpPr>
        <p:spPr>
          <a:xfrm>
            <a:off x="4076499" y="3612643"/>
            <a:ext cx="271118" cy="2467644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C8EF47F-DF55-B244-AE59-033B0538DC0E}"/>
              </a:ext>
            </a:extLst>
          </p:cNvPr>
          <p:cNvSpPr txBox="1"/>
          <p:nvPr/>
        </p:nvSpPr>
        <p:spPr>
          <a:xfrm>
            <a:off x="1860465" y="3595973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A30A4D26-BE0C-EA4B-9B62-903CC9AD0560}"/>
                  </a:ext>
                </a:extLst>
              </p:cNvPr>
              <p:cNvSpPr txBox="1"/>
              <p:nvPr/>
            </p:nvSpPr>
            <p:spPr>
              <a:xfrm>
                <a:off x="6917291" y="4103244"/>
                <a:ext cx="101822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14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2</a:t>
                </a:r>
              </a:p>
            </p:txBody>
          </p:sp>
        </mc:Choice>
        <mc:Fallback xmlns="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A30A4D26-BE0C-EA4B-9B62-903CC9AD05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7291" y="4103244"/>
                <a:ext cx="1018227" cy="588110"/>
              </a:xfrm>
              <a:prstGeom prst="rect">
                <a:avLst/>
              </a:prstGeom>
              <a:blipFill>
                <a:blip r:embed="rId8"/>
                <a:stretch>
                  <a:fillRect l="-8642" r="-8642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18CAC4B2-A6F0-4E4D-9BE4-BA8F28963B45}"/>
                  </a:ext>
                </a:extLst>
              </p:cNvPr>
              <p:cNvSpPr txBox="1"/>
              <p:nvPr/>
            </p:nvSpPr>
            <p:spPr>
              <a:xfrm>
                <a:off x="7855459" y="3535085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14</a:t>
                </a:r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18CAC4B2-A6F0-4E4D-9BE4-BA8F28963B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55459" y="3535085"/>
                <a:ext cx="793807" cy="588110"/>
              </a:xfrm>
              <a:prstGeom prst="rect">
                <a:avLst/>
              </a:prstGeom>
              <a:blipFill>
                <a:blip r:embed="rId9"/>
                <a:stretch>
                  <a:fillRect r="-9375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5059BD92-3ECD-0142-96A4-1CF2300C8A13}"/>
                  </a:ext>
                </a:extLst>
              </p:cNvPr>
              <p:cNvSpPr txBox="1"/>
              <p:nvPr/>
            </p:nvSpPr>
            <p:spPr>
              <a:xfrm>
                <a:off x="7075801" y="3546838"/>
                <a:ext cx="931665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9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5 </a:t>
                </a: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5059BD92-3ECD-0142-96A4-1CF2300C8A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75801" y="3546838"/>
                <a:ext cx="931665" cy="588110"/>
              </a:xfrm>
              <a:prstGeom prst="rect">
                <a:avLst/>
              </a:prstGeom>
              <a:blipFill>
                <a:blip r:embed="rId10"/>
                <a:stretch>
                  <a:fillRect l="-10811" r="-2703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3" name="TextBox 72">
            <a:extLst>
              <a:ext uri="{FF2B5EF4-FFF2-40B4-BE49-F238E27FC236}">
                <a16:creationId xmlns:a16="http://schemas.microsoft.com/office/drawing/2014/main" id="{E9D137D9-7239-1E4B-8AF3-99D13A20C5D6}"/>
              </a:ext>
            </a:extLst>
          </p:cNvPr>
          <p:cNvSpPr txBox="1"/>
          <p:nvPr/>
        </p:nvSpPr>
        <p:spPr>
          <a:xfrm>
            <a:off x="546780" y="3581423"/>
            <a:ext cx="715132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Tom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6D4A67F-3449-6941-B237-3CB6A5E0A4B2}"/>
              </a:ext>
            </a:extLst>
          </p:cNvPr>
          <p:cNvSpPr txBox="1"/>
          <p:nvPr/>
        </p:nvSpPr>
        <p:spPr>
          <a:xfrm>
            <a:off x="410269" y="4521689"/>
            <a:ext cx="851643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Rosie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8108AE6-CE19-1C45-AEA8-EC438B5DC43A}"/>
              </a:ext>
            </a:extLst>
          </p:cNvPr>
          <p:cNvSpPr txBox="1"/>
          <p:nvPr/>
        </p:nvSpPr>
        <p:spPr>
          <a:xfrm>
            <a:off x="562682" y="5420859"/>
            <a:ext cx="69923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Jack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0DB3D15-DB0A-3048-9095-0C681C371EF9}"/>
              </a:ext>
            </a:extLst>
          </p:cNvPr>
          <p:cNvCxnSpPr>
            <a:cxnSpLocks/>
          </p:cNvCxnSpPr>
          <p:nvPr/>
        </p:nvCxnSpPr>
        <p:spPr>
          <a:xfrm>
            <a:off x="1272186" y="3589536"/>
            <a:ext cx="0" cy="253216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F270E7A1-73B4-2C4D-A072-D18EF27E2906}"/>
              </a:ext>
            </a:extLst>
          </p:cNvPr>
          <p:cNvSpPr/>
          <p:nvPr/>
        </p:nvSpPr>
        <p:spPr>
          <a:xfrm>
            <a:off x="1271409" y="4553885"/>
            <a:ext cx="2405579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8AB94DA-D219-4E40-9775-FC2EC3338F99}"/>
              </a:ext>
            </a:extLst>
          </p:cNvPr>
          <p:cNvSpPr/>
          <p:nvPr/>
        </p:nvSpPr>
        <p:spPr>
          <a:xfrm>
            <a:off x="1271410" y="5495127"/>
            <a:ext cx="1846892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2B9E2040-45E3-D344-8472-CED24D4585D1}"/>
              </a:ext>
            </a:extLst>
          </p:cNvPr>
          <p:cNvCxnSpPr>
            <a:cxnSpLocks/>
          </p:cNvCxnSpPr>
          <p:nvPr/>
        </p:nvCxnSpPr>
        <p:spPr>
          <a:xfrm flipH="1">
            <a:off x="2790005" y="3930655"/>
            <a:ext cx="886983" cy="0"/>
          </a:xfrm>
          <a:prstGeom prst="line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82E138AD-1BCA-F441-92DA-6E3D7315F969}"/>
              </a:ext>
            </a:extLst>
          </p:cNvPr>
          <p:cNvSpPr txBox="1"/>
          <p:nvPr/>
        </p:nvSpPr>
        <p:spPr>
          <a:xfrm>
            <a:off x="3063417" y="3377608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ACD4B3F-B833-C747-BB7E-D344303395C0}"/>
              </a:ext>
            </a:extLst>
          </p:cNvPr>
          <p:cNvSpPr txBox="1"/>
          <p:nvPr/>
        </p:nvSpPr>
        <p:spPr>
          <a:xfrm>
            <a:off x="3230269" y="5182890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8CD12904-E808-6D46-8E26-E89DCEA7E409}"/>
              </a:ext>
            </a:extLst>
          </p:cNvPr>
          <p:cNvCxnSpPr>
            <a:cxnSpLocks/>
          </p:cNvCxnSpPr>
          <p:nvPr/>
        </p:nvCxnSpPr>
        <p:spPr>
          <a:xfrm flipH="1">
            <a:off x="3149257" y="5802575"/>
            <a:ext cx="467204" cy="0"/>
          </a:xfrm>
          <a:prstGeom prst="line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A4FA6E3F-9C49-C443-A5C5-BC7D2054F4C8}"/>
              </a:ext>
            </a:extLst>
          </p:cNvPr>
          <p:cNvSpPr txBox="1"/>
          <p:nvPr/>
        </p:nvSpPr>
        <p:spPr>
          <a:xfrm>
            <a:off x="4460805" y="4461153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FAB60E4A-1AF5-AB4A-AC8F-06B3A810E83F}"/>
              </a:ext>
            </a:extLst>
          </p:cNvPr>
          <p:cNvSpPr txBox="1"/>
          <p:nvPr/>
        </p:nvSpPr>
        <p:spPr>
          <a:xfrm>
            <a:off x="2190211" y="4506235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14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6D0B7ECE-9283-A446-95BB-00B091561C63}"/>
              </a:ext>
            </a:extLst>
          </p:cNvPr>
          <p:cNvSpPr txBox="1"/>
          <p:nvPr/>
        </p:nvSpPr>
        <p:spPr>
          <a:xfrm>
            <a:off x="1934836" y="5465442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4F417F65-182F-CE4E-80A2-E10EC16A4A22}"/>
                  </a:ext>
                </a:extLst>
              </p:cNvPr>
              <p:cNvSpPr txBox="1"/>
              <p:nvPr/>
            </p:nvSpPr>
            <p:spPr>
              <a:xfrm>
                <a:off x="7860926" y="4674410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35</a:t>
                </a:r>
              </a:p>
            </p:txBody>
          </p:sp>
        </mc:Choice>
        <mc:Fallback xmlns="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4F417F65-182F-CE4E-80A2-E10EC16A4A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60926" y="4674410"/>
                <a:ext cx="793807" cy="588110"/>
              </a:xfrm>
              <a:prstGeom prst="rect">
                <a:avLst/>
              </a:prstGeom>
              <a:blipFill>
                <a:blip r:embed="rId12"/>
                <a:stretch>
                  <a:fillRect r="-11111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14AA81EA-27CB-A14D-9C6A-FE97BF282080}"/>
                  </a:ext>
                </a:extLst>
              </p:cNvPr>
              <p:cNvSpPr txBox="1"/>
              <p:nvPr/>
            </p:nvSpPr>
            <p:spPr>
              <a:xfrm>
                <a:off x="6248275" y="4685941"/>
                <a:ext cx="1694695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9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14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 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12</a:t>
                </a:r>
              </a:p>
            </p:txBody>
          </p:sp>
        </mc:Choice>
        <mc:Fallback xmlns="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14AA81EA-27CB-A14D-9C6A-FE97BF2820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8275" y="4685941"/>
                <a:ext cx="1694695" cy="588110"/>
              </a:xfrm>
              <a:prstGeom prst="rect">
                <a:avLst/>
              </a:prstGeom>
              <a:blipFill>
                <a:blip r:embed="rId13"/>
                <a:stretch>
                  <a:fillRect l="-5970" r="-4478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0" name="TextBox 69">
            <a:extLst>
              <a:ext uri="{FF2B5EF4-FFF2-40B4-BE49-F238E27FC236}">
                <a16:creationId xmlns:a16="http://schemas.microsoft.com/office/drawing/2014/main" id="{0D5E2EDA-2775-984A-BAA5-C966316DB1E4}"/>
              </a:ext>
            </a:extLst>
          </p:cNvPr>
          <p:cNvSpPr txBox="1"/>
          <p:nvPr/>
        </p:nvSpPr>
        <p:spPr>
          <a:xfrm>
            <a:off x="4459400" y="4472312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35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F943EBCB-FC53-1F4B-BB62-379A24DCCABB}"/>
              </a:ext>
            </a:extLst>
          </p:cNvPr>
          <p:cNvSpPr txBox="1"/>
          <p:nvPr/>
        </p:nvSpPr>
        <p:spPr>
          <a:xfrm>
            <a:off x="7033611" y="6139376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35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4A3C52E7-77AB-40C1-9EF4-D4709D540ED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-7379" y="8022"/>
            <a:ext cx="9754445" cy="98763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9A5086C-6E98-4741-925E-2B40C06C0BC7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62682" y="953682"/>
            <a:ext cx="5730737" cy="1950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127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34" grpId="0"/>
      <p:bldP spid="36" grpId="0" animBg="1"/>
      <p:bldP spid="38" grpId="0" animBg="1"/>
      <p:bldP spid="63" grpId="0"/>
      <p:bldP spid="64" grpId="0"/>
      <p:bldP spid="40" grpId="0"/>
      <p:bldP spid="41" grpId="0"/>
      <p:bldP spid="73" grpId="0"/>
      <p:bldP spid="42" grpId="0"/>
      <p:bldP spid="43" grpId="0"/>
      <p:bldP spid="44" grpId="0" animBg="1"/>
      <p:bldP spid="46" grpId="0" animBg="1"/>
      <p:bldP spid="55" grpId="0"/>
      <p:bldP spid="59" grpId="0"/>
      <p:bldP spid="62" grpId="0"/>
      <p:bldP spid="62" grpId="1"/>
      <p:bldP spid="65" grpId="0"/>
      <p:bldP spid="66" grpId="0"/>
      <p:bldP spid="68" grpId="0"/>
      <p:bldP spid="69" grpId="0"/>
      <p:bldP spid="70" grpId="0"/>
      <p:bldP spid="7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340625" y="2769349"/>
            <a:ext cx="5617264" cy="3415551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EFB95C1-EB2B-DA46-8E6F-46909AF99E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650" y="914400"/>
            <a:ext cx="482600" cy="558800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2769349"/>
            <a:ext cx="3795710" cy="3415551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2758190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2758190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2710837" y="6169794"/>
            <a:ext cx="7042762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Peter had ___ buttons at the start.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CECB9196-C755-C34D-9699-E9679D04B839}"/>
                  </a:ext>
                </a:extLst>
              </p:cNvPr>
              <p:cNvSpPr txBox="1"/>
              <p:nvPr/>
            </p:nvSpPr>
            <p:spPr>
              <a:xfrm>
                <a:off x="6491565" y="3411789"/>
                <a:ext cx="117371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33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33</a:t>
                </a:r>
              </a:p>
            </p:txBody>
          </p:sp>
        </mc:Choice>
        <mc:Fallback xmlns=""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CECB9196-C755-C34D-9699-E9679D04B8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1565" y="3411789"/>
                <a:ext cx="1173719" cy="588110"/>
              </a:xfrm>
              <a:prstGeom prst="rect">
                <a:avLst/>
              </a:prstGeom>
              <a:blipFill>
                <a:blip r:embed="rId7"/>
                <a:stretch>
                  <a:fillRect l="-8602" r="-7527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72450278-4922-424E-A3BF-E41FD1B262F9}"/>
                  </a:ext>
                </a:extLst>
              </p:cNvPr>
              <p:cNvSpPr txBox="1"/>
              <p:nvPr/>
            </p:nvSpPr>
            <p:spPr>
              <a:xfrm>
                <a:off x="7527852" y="3411789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66</a:t>
                </a:r>
              </a:p>
            </p:txBody>
          </p:sp>
        </mc:Choice>
        <mc:Fallback xmlns=""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72450278-4922-424E-A3BF-E41FD1B262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7852" y="3411789"/>
                <a:ext cx="793807" cy="588110"/>
              </a:xfrm>
              <a:prstGeom prst="rect">
                <a:avLst/>
              </a:prstGeom>
              <a:blipFill>
                <a:blip r:embed="rId8"/>
                <a:stretch>
                  <a:fillRect r="-10938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TextBox 60">
            <a:extLst>
              <a:ext uri="{FF2B5EF4-FFF2-40B4-BE49-F238E27FC236}">
                <a16:creationId xmlns:a16="http://schemas.microsoft.com/office/drawing/2014/main" id="{42865E9A-2967-2549-A567-98195648717C}"/>
              </a:ext>
            </a:extLst>
          </p:cNvPr>
          <p:cNvSpPr txBox="1"/>
          <p:nvPr/>
        </p:nvSpPr>
        <p:spPr>
          <a:xfrm>
            <a:off x="6660819" y="6121702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99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D8387677-426C-304D-8E18-FD45C7D2D9F2}"/>
              </a:ext>
            </a:extLst>
          </p:cNvPr>
          <p:cNvSpPr/>
          <p:nvPr/>
        </p:nvSpPr>
        <p:spPr>
          <a:xfrm>
            <a:off x="1276126" y="3735999"/>
            <a:ext cx="21600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91E505D0-1365-B341-861B-AA4175D8B9AE}"/>
              </a:ext>
            </a:extLst>
          </p:cNvPr>
          <p:cNvSpPr/>
          <p:nvPr/>
        </p:nvSpPr>
        <p:spPr>
          <a:xfrm>
            <a:off x="1276126" y="5033453"/>
            <a:ext cx="21600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AC902746-D8F1-D641-B02A-AEAC9EF88F93}"/>
              </a:ext>
            </a:extLst>
          </p:cNvPr>
          <p:cNvSpPr/>
          <p:nvPr/>
        </p:nvSpPr>
        <p:spPr>
          <a:xfrm>
            <a:off x="3436126" y="5034070"/>
            <a:ext cx="720000" cy="6264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ight Brace 69">
            <a:extLst>
              <a:ext uri="{FF2B5EF4-FFF2-40B4-BE49-F238E27FC236}">
                <a16:creationId xmlns:a16="http://schemas.microsoft.com/office/drawing/2014/main" id="{7662BD20-CDA9-2D4E-8B26-9DFA8A7ED7F9}"/>
              </a:ext>
            </a:extLst>
          </p:cNvPr>
          <p:cNvSpPr/>
          <p:nvPr/>
        </p:nvSpPr>
        <p:spPr>
          <a:xfrm rot="16200000">
            <a:off x="2224023" y="2506848"/>
            <a:ext cx="271118" cy="2153083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F1F5FC56-9B64-D54B-ACFB-7979B2802213}"/>
              </a:ext>
            </a:extLst>
          </p:cNvPr>
          <p:cNvSpPr txBox="1"/>
          <p:nvPr/>
        </p:nvSpPr>
        <p:spPr>
          <a:xfrm>
            <a:off x="3188301" y="4215131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66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2B01A320-9A08-D44C-AAEF-049214C9D1D3}"/>
              </a:ext>
            </a:extLst>
          </p:cNvPr>
          <p:cNvCxnSpPr>
            <a:cxnSpLocks/>
          </p:cNvCxnSpPr>
          <p:nvPr/>
        </p:nvCxnSpPr>
        <p:spPr>
          <a:xfrm>
            <a:off x="1272186" y="3589536"/>
            <a:ext cx="0" cy="23540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5D6ECBA2-495A-7446-AF65-1ACC8EC19F53}"/>
              </a:ext>
            </a:extLst>
          </p:cNvPr>
          <p:cNvCxnSpPr>
            <a:cxnSpLocks/>
          </p:cNvCxnSpPr>
          <p:nvPr/>
        </p:nvCxnSpPr>
        <p:spPr>
          <a:xfrm flipH="1">
            <a:off x="2729391" y="4788428"/>
            <a:ext cx="1426735" cy="0"/>
          </a:xfrm>
          <a:prstGeom prst="line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64C5CA16-AD7D-654C-822F-1415304CC541}"/>
              </a:ext>
            </a:extLst>
          </p:cNvPr>
          <p:cNvSpPr txBox="1"/>
          <p:nvPr/>
        </p:nvSpPr>
        <p:spPr>
          <a:xfrm>
            <a:off x="411356" y="3716118"/>
            <a:ext cx="849976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Peter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FE4D489-750A-1444-A3F2-A8B74DFE9BD2}"/>
              </a:ext>
            </a:extLst>
          </p:cNvPr>
          <p:cNvSpPr txBox="1"/>
          <p:nvPr/>
        </p:nvSpPr>
        <p:spPr>
          <a:xfrm>
            <a:off x="362496" y="4945372"/>
            <a:ext cx="947695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Quinn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8D5A4CC-65F6-4F4B-849F-2FB064FD8CC2}"/>
              </a:ext>
            </a:extLst>
          </p:cNvPr>
          <p:cNvSpPr/>
          <p:nvPr/>
        </p:nvSpPr>
        <p:spPr>
          <a:xfrm>
            <a:off x="2729390" y="3736616"/>
            <a:ext cx="720000" cy="626400"/>
          </a:xfrm>
          <a:prstGeom prst="rect">
            <a:avLst/>
          </a:prstGeom>
          <a:pattFill prst="wdUpDiag">
            <a:fgClr>
              <a:schemeClr val="accent3"/>
            </a:fgClr>
            <a:bgClr>
              <a:schemeClr val="bg1"/>
            </a:bgClr>
          </a:patt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E356AD9D-9B12-5F4C-8C7E-F43AB5DE2362}"/>
              </a:ext>
            </a:extLst>
          </p:cNvPr>
          <p:cNvSpPr/>
          <p:nvPr/>
        </p:nvSpPr>
        <p:spPr>
          <a:xfrm>
            <a:off x="1276381" y="3738955"/>
            <a:ext cx="1440000" cy="627017"/>
          </a:xfrm>
          <a:prstGeom prst="rect">
            <a:avLst/>
          </a:prstGeom>
          <a:solidFill>
            <a:srgbClr val="C5E0B4">
              <a:alpha val="51765"/>
            </a:srgb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32F95997-415B-284F-841D-DE56A4BE6CDE}"/>
              </a:ext>
            </a:extLst>
          </p:cNvPr>
          <p:cNvSpPr/>
          <p:nvPr/>
        </p:nvSpPr>
        <p:spPr>
          <a:xfrm>
            <a:off x="1283040" y="5041191"/>
            <a:ext cx="1440000" cy="627017"/>
          </a:xfrm>
          <a:prstGeom prst="rect">
            <a:avLst/>
          </a:prstGeom>
          <a:solidFill>
            <a:srgbClr val="C5E0B4">
              <a:alpha val="51765"/>
            </a:srgb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04AAFBC9-7370-BA4E-9E2E-25D46DE5BE6E}"/>
              </a:ext>
            </a:extLst>
          </p:cNvPr>
          <p:cNvSpPr/>
          <p:nvPr/>
        </p:nvSpPr>
        <p:spPr>
          <a:xfrm>
            <a:off x="2723040" y="5039937"/>
            <a:ext cx="1440000" cy="627017"/>
          </a:xfrm>
          <a:prstGeom prst="rect">
            <a:avLst/>
          </a:prstGeom>
          <a:solidFill>
            <a:srgbClr val="C5E0B4">
              <a:alpha val="51765"/>
            </a:srgb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47D02C9D-B9BE-7240-B15C-439CA5C94226}"/>
              </a:ext>
            </a:extLst>
          </p:cNvPr>
          <p:cNvSpPr txBox="1"/>
          <p:nvPr/>
        </p:nvSpPr>
        <p:spPr>
          <a:xfrm>
            <a:off x="2204983" y="2886330"/>
            <a:ext cx="327334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9BFDED40-ED89-A242-BC99-E32D8C808A45}"/>
              </a:ext>
            </a:extLst>
          </p:cNvPr>
          <p:cNvSpPr txBox="1"/>
          <p:nvPr/>
        </p:nvSpPr>
        <p:spPr>
          <a:xfrm>
            <a:off x="2878542" y="3709813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33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99635C9B-D780-CB4C-B7FC-4337E1FC32D7}"/>
              </a:ext>
            </a:extLst>
          </p:cNvPr>
          <p:cNvSpPr txBox="1"/>
          <p:nvPr/>
        </p:nvSpPr>
        <p:spPr>
          <a:xfrm>
            <a:off x="3584130" y="4994908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33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75C5642F-0355-1A43-AF56-6FB6585A2002}"/>
              </a:ext>
            </a:extLst>
          </p:cNvPr>
          <p:cNvSpPr txBox="1"/>
          <p:nvPr/>
        </p:nvSpPr>
        <p:spPr>
          <a:xfrm>
            <a:off x="3217060" y="4996305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66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15071B84-0E21-C74F-A9EA-95EA89F7E8C1}"/>
              </a:ext>
            </a:extLst>
          </p:cNvPr>
          <p:cNvSpPr txBox="1"/>
          <p:nvPr/>
        </p:nvSpPr>
        <p:spPr>
          <a:xfrm>
            <a:off x="1772108" y="3716118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66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71BFFA4-0FA7-9949-BCFA-C11334A8C99C}"/>
              </a:ext>
            </a:extLst>
          </p:cNvPr>
          <p:cNvSpPr txBox="1"/>
          <p:nvPr/>
        </p:nvSpPr>
        <p:spPr>
          <a:xfrm>
            <a:off x="1811248" y="4994908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66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B4104F99-EB01-554A-A79A-971C97893FFF}"/>
                  </a:ext>
                </a:extLst>
              </p:cNvPr>
              <p:cNvSpPr txBox="1"/>
              <p:nvPr/>
            </p:nvSpPr>
            <p:spPr>
              <a:xfrm>
                <a:off x="6493793" y="4029553"/>
                <a:ext cx="117371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66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33</a:t>
                </a:r>
              </a:p>
            </p:txBody>
          </p:sp>
        </mc:Choice>
        <mc:Fallback xmlns=""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B4104F99-EB01-554A-A79A-971C97893F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3793" y="4029553"/>
                <a:ext cx="1173719" cy="588110"/>
              </a:xfrm>
              <a:prstGeom prst="rect">
                <a:avLst/>
              </a:prstGeom>
              <a:blipFill>
                <a:blip r:embed="rId10"/>
                <a:stretch>
                  <a:fillRect l="-7527" r="-7527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1D7E6932-623A-AE4D-9B62-5B9B35AB5D5D}"/>
                  </a:ext>
                </a:extLst>
              </p:cNvPr>
              <p:cNvSpPr txBox="1"/>
              <p:nvPr/>
            </p:nvSpPr>
            <p:spPr>
              <a:xfrm>
                <a:off x="7530080" y="4029553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99</a:t>
                </a:r>
              </a:p>
            </p:txBody>
          </p:sp>
        </mc:Choice>
        <mc:Fallback xmlns=""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1D7E6932-623A-AE4D-9B62-5B9B35AB5D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0080" y="4029553"/>
                <a:ext cx="793807" cy="588110"/>
              </a:xfrm>
              <a:prstGeom prst="rect">
                <a:avLst/>
              </a:prstGeom>
              <a:blipFill>
                <a:blip r:embed="rId11"/>
                <a:stretch>
                  <a:fillRect r="-10938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0" name="TextBox 89">
            <a:extLst>
              <a:ext uri="{FF2B5EF4-FFF2-40B4-BE49-F238E27FC236}">
                <a16:creationId xmlns:a16="http://schemas.microsoft.com/office/drawing/2014/main" id="{96A7E185-FFFD-8D4B-BA98-57BF127FAC29}"/>
              </a:ext>
            </a:extLst>
          </p:cNvPr>
          <p:cNvSpPr txBox="1"/>
          <p:nvPr/>
        </p:nvSpPr>
        <p:spPr>
          <a:xfrm>
            <a:off x="2129640" y="2904842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99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C31A6255-7ED9-4713-BB58-CAD9C226494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-7379" y="8022"/>
            <a:ext cx="9754445" cy="98763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3B1C217-9A90-4C5F-A8E3-695381C386B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0950" y="932832"/>
            <a:ext cx="7943776" cy="1585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715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105" grpId="0"/>
      <p:bldP spid="106" grpId="0"/>
      <p:bldP spid="61" grpId="0"/>
      <p:bldP spid="66" grpId="0" animBg="1"/>
      <p:bldP spid="67" grpId="0" animBg="1"/>
      <p:bldP spid="67" grpId="1" animBg="1"/>
      <p:bldP spid="68" grpId="0" animBg="1"/>
      <p:bldP spid="68" grpId="1" animBg="1"/>
      <p:bldP spid="70" grpId="0" animBg="1"/>
      <p:bldP spid="72" grpId="0"/>
      <p:bldP spid="76" grpId="0"/>
      <p:bldP spid="77" grpId="0"/>
      <p:bldP spid="78" grpId="0" animBg="1"/>
      <p:bldP spid="79" grpId="0" animBg="1"/>
      <p:bldP spid="80" grpId="0" animBg="1"/>
      <p:bldP spid="81" grpId="0" animBg="1"/>
      <p:bldP spid="82" grpId="0"/>
      <p:bldP spid="82" grpId="1"/>
      <p:bldP spid="83" grpId="0"/>
      <p:bldP spid="84" grpId="0"/>
      <p:bldP spid="84" grpId="1"/>
      <p:bldP spid="85" grpId="0"/>
      <p:bldP spid="86" grpId="0"/>
      <p:bldP spid="87" grpId="0"/>
      <p:bldP spid="88" grpId="0"/>
      <p:bldP spid="89" grpId="0"/>
      <p:bldP spid="9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3190845-14EC-E147-A9F3-EB20DAADB0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126" y="914400"/>
            <a:ext cx="520700" cy="5588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40625" y="2848861"/>
            <a:ext cx="5617264" cy="3320933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2848861"/>
            <a:ext cx="3795710" cy="3320933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2837702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2837702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2710837" y="6169794"/>
            <a:ext cx="7042762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Mr Jones got paid ______ this month.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7C2763F-A7C1-D742-82B0-69FC086D8FBA}"/>
              </a:ext>
            </a:extLst>
          </p:cNvPr>
          <p:cNvSpPr txBox="1"/>
          <p:nvPr/>
        </p:nvSpPr>
        <p:spPr>
          <a:xfrm>
            <a:off x="7207837" y="6143650"/>
            <a:ext cx="1039067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£2,480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7DF67765-0615-3B41-B18D-9C2CD6294825}"/>
                  </a:ext>
                </a:extLst>
              </p:cNvPr>
              <p:cNvSpPr txBox="1"/>
              <p:nvPr/>
            </p:nvSpPr>
            <p:spPr>
              <a:xfrm>
                <a:off x="6608000" y="3421314"/>
                <a:ext cx="1329210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£620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÷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5</a:t>
                </a:r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7DF67765-0615-3B41-B18D-9C2CD62948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8000" y="3421314"/>
                <a:ext cx="1329210" cy="588110"/>
              </a:xfrm>
              <a:prstGeom prst="rect">
                <a:avLst/>
              </a:prstGeom>
              <a:blipFill>
                <a:blip r:embed="rId7"/>
                <a:stretch>
                  <a:fillRect l="-7619" r="-6667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35522914-2BC0-DE4D-B59F-059E6F5EBE37}"/>
                  </a:ext>
                </a:extLst>
              </p:cNvPr>
              <p:cNvSpPr txBox="1"/>
              <p:nvPr/>
            </p:nvSpPr>
            <p:spPr>
              <a:xfrm>
                <a:off x="7815526" y="3411789"/>
                <a:ext cx="1104790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£124</a:t>
                </a: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35522914-2BC0-DE4D-B59F-059E6F5EBE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5526" y="3411789"/>
                <a:ext cx="1104790" cy="588110"/>
              </a:xfrm>
              <a:prstGeom prst="rect">
                <a:avLst/>
              </a:prstGeom>
              <a:blipFill>
                <a:blip r:embed="rId8"/>
                <a:stretch>
                  <a:fillRect r="-6818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2975C5FB-C8EA-A44B-B833-8269539DB323}"/>
                  </a:ext>
                </a:extLst>
              </p:cNvPr>
              <p:cNvSpPr txBox="1"/>
              <p:nvPr/>
            </p:nvSpPr>
            <p:spPr>
              <a:xfrm>
                <a:off x="6496131" y="4195790"/>
                <a:ext cx="1475084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20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£124</a:t>
                </a:r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2975C5FB-C8EA-A44B-B833-8269539DB3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6131" y="4195790"/>
                <a:ext cx="1475084" cy="588110"/>
              </a:xfrm>
              <a:prstGeom prst="rect">
                <a:avLst/>
              </a:prstGeom>
              <a:blipFill>
                <a:blip r:embed="rId9"/>
                <a:stretch>
                  <a:fillRect l="-5983" r="-5983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7D9C437D-DCDA-284B-B658-9751FC24A22E}"/>
                  </a:ext>
                </a:extLst>
              </p:cNvPr>
              <p:cNvSpPr txBox="1"/>
              <p:nvPr/>
            </p:nvSpPr>
            <p:spPr>
              <a:xfrm>
                <a:off x="7859398" y="4191882"/>
                <a:ext cx="1337226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£2,480</a:t>
                </a: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7D9C437D-DCDA-284B-B658-9751FC24A2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59398" y="4191882"/>
                <a:ext cx="1337226" cy="588110"/>
              </a:xfrm>
              <a:prstGeom prst="rect">
                <a:avLst/>
              </a:prstGeom>
              <a:blipFill>
                <a:blip r:embed="rId10"/>
                <a:stretch>
                  <a:fillRect r="-5607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5" name="Rectangle 64">
            <a:extLst>
              <a:ext uri="{FF2B5EF4-FFF2-40B4-BE49-F238E27FC236}">
                <a16:creationId xmlns:a16="http://schemas.microsoft.com/office/drawing/2014/main" id="{1F55BD6B-D592-7E4B-B7DF-4A6AD351A6FF}"/>
              </a:ext>
            </a:extLst>
          </p:cNvPr>
          <p:cNvSpPr/>
          <p:nvPr/>
        </p:nvSpPr>
        <p:spPr>
          <a:xfrm>
            <a:off x="548926" y="4210923"/>
            <a:ext cx="517874" cy="748595"/>
          </a:xfrm>
          <a:prstGeom prst="rect">
            <a:avLst/>
          </a:prstGeom>
          <a:noFill/>
          <a:ln w="25400">
            <a:solidFill>
              <a:schemeClr val="accent5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Right Brace 71">
            <a:extLst>
              <a:ext uri="{FF2B5EF4-FFF2-40B4-BE49-F238E27FC236}">
                <a16:creationId xmlns:a16="http://schemas.microsoft.com/office/drawing/2014/main" id="{F53E06D9-E5D7-3A48-944B-CF4194C79612}"/>
              </a:ext>
            </a:extLst>
          </p:cNvPr>
          <p:cNvSpPr/>
          <p:nvPr/>
        </p:nvSpPr>
        <p:spPr>
          <a:xfrm rot="5400000">
            <a:off x="4297422" y="3905920"/>
            <a:ext cx="271118" cy="2589370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D28215C9-A847-224C-92D8-96E484028709}"/>
              </a:ext>
            </a:extLst>
          </p:cNvPr>
          <p:cNvSpPr txBox="1"/>
          <p:nvPr/>
        </p:nvSpPr>
        <p:spPr>
          <a:xfrm>
            <a:off x="2985590" y="3239635"/>
            <a:ext cx="327334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C8952163-D7D3-064B-ADD7-073046D8AEFB}"/>
              </a:ext>
            </a:extLst>
          </p:cNvPr>
          <p:cNvSpPr/>
          <p:nvPr/>
        </p:nvSpPr>
        <p:spPr>
          <a:xfrm>
            <a:off x="1066800" y="4210923"/>
            <a:ext cx="517874" cy="748595"/>
          </a:xfrm>
          <a:prstGeom prst="rect">
            <a:avLst/>
          </a:prstGeom>
          <a:noFill/>
          <a:ln w="25400">
            <a:solidFill>
              <a:schemeClr val="accent5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58BA47CC-6898-5145-B785-A882A1C38B09}"/>
              </a:ext>
            </a:extLst>
          </p:cNvPr>
          <p:cNvSpPr/>
          <p:nvPr/>
        </p:nvSpPr>
        <p:spPr>
          <a:xfrm>
            <a:off x="1584674" y="4210923"/>
            <a:ext cx="517874" cy="748595"/>
          </a:xfrm>
          <a:prstGeom prst="rect">
            <a:avLst/>
          </a:prstGeom>
          <a:noFill/>
          <a:ln w="25400">
            <a:solidFill>
              <a:schemeClr val="accent5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BF9E7190-2001-F04B-BE17-9DB39835425F}"/>
              </a:ext>
            </a:extLst>
          </p:cNvPr>
          <p:cNvSpPr/>
          <p:nvPr/>
        </p:nvSpPr>
        <p:spPr>
          <a:xfrm>
            <a:off x="2102548" y="4210923"/>
            <a:ext cx="517874" cy="748595"/>
          </a:xfrm>
          <a:prstGeom prst="rect">
            <a:avLst/>
          </a:prstGeom>
          <a:noFill/>
          <a:ln w="25400">
            <a:solidFill>
              <a:schemeClr val="accent5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43113409-BCA5-DC4A-BC19-AD0895583386}"/>
              </a:ext>
            </a:extLst>
          </p:cNvPr>
          <p:cNvSpPr/>
          <p:nvPr/>
        </p:nvSpPr>
        <p:spPr>
          <a:xfrm>
            <a:off x="2620422" y="4210923"/>
            <a:ext cx="517874" cy="748595"/>
          </a:xfrm>
          <a:prstGeom prst="rect">
            <a:avLst/>
          </a:prstGeom>
          <a:noFill/>
          <a:ln w="25400">
            <a:solidFill>
              <a:schemeClr val="accent5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500B9B8F-D24E-AA41-81D5-A9143ABCC19D}"/>
              </a:ext>
            </a:extLst>
          </p:cNvPr>
          <p:cNvSpPr/>
          <p:nvPr/>
        </p:nvSpPr>
        <p:spPr>
          <a:xfrm>
            <a:off x="3138296" y="4210923"/>
            <a:ext cx="517874" cy="748595"/>
          </a:xfrm>
          <a:prstGeom prst="rect">
            <a:avLst/>
          </a:prstGeom>
          <a:noFill/>
          <a:ln w="25400">
            <a:solidFill>
              <a:schemeClr val="accent5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EA0CD3C6-4B1A-C346-9741-0A0B17926F10}"/>
              </a:ext>
            </a:extLst>
          </p:cNvPr>
          <p:cNvSpPr/>
          <p:nvPr/>
        </p:nvSpPr>
        <p:spPr>
          <a:xfrm>
            <a:off x="3656170" y="4210923"/>
            <a:ext cx="517874" cy="748595"/>
          </a:xfrm>
          <a:prstGeom prst="rect">
            <a:avLst/>
          </a:prstGeom>
          <a:noFill/>
          <a:ln w="25400">
            <a:solidFill>
              <a:schemeClr val="accent5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A73940F5-DD37-334E-9BF3-A6A561D37BBF}"/>
              </a:ext>
            </a:extLst>
          </p:cNvPr>
          <p:cNvSpPr/>
          <p:nvPr/>
        </p:nvSpPr>
        <p:spPr>
          <a:xfrm>
            <a:off x="4174044" y="4210923"/>
            <a:ext cx="517874" cy="748595"/>
          </a:xfrm>
          <a:prstGeom prst="rect">
            <a:avLst/>
          </a:prstGeom>
          <a:noFill/>
          <a:ln w="25400">
            <a:solidFill>
              <a:schemeClr val="accent5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8A40F3E2-D7F0-5B43-BB09-6228038C1663}"/>
              </a:ext>
            </a:extLst>
          </p:cNvPr>
          <p:cNvSpPr/>
          <p:nvPr/>
        </p:nvSpPr>
        <p:spPr>
          <a:xfrm>
            <a:off x="4691918" y="4210923"/>
            <a:ext cx="517874" cy="748595"/>
          </a:xfrm>
          <a:prstGeom prst="rect">
            <a:avLst/>
          </a:prstGeom>
          <a:noFill/>
          <a:ln w="25400">
            <a:solidFill>
              <a:schemeClr val="accent5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29829989-5522-E446-A9B5-FD23423AF1F8}"/>
              </a:ext>
            </a:extLst>
          </p:cNvPr>
          <p:cNvSpPr/>
          <p:nvPr/>
        </p:nvSpPr>
        <p:spPr>
          <a:xfrm>
            <a:off x="5209792" y="4210923"/>
            <a:ext cx="517874" cy="748595"/>
          </a:xfrm>
          <a:prstGeom prst="rect">
            <a:avLst/>
          </a:prstGeom>
          <a:noFill/>
          <a:ln w="25400">
            <a:solidFill>
              <a:schemeClr val="accent5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Right Brace 88">
            <a:extLst>
              <a:ext uri="{FF2B5EF4-FFF2-40B4-BE49-F238E27FC236}">
                <a16:creationId xmlns:a16="http://schemas.microsoft.com/office/drawing/2014/main" id="{DDFFFEB8-1DAF-E14B-B023-66DF4CC5A1F6}"/>
              </a:ext>
            </a:extLst>
          </p:cNvPr>
          <p:cNvSpPr/>
          <p:nvPr/>
        </p:nvSpPr>
        <p:spPr>
          <a:xfrm rot="5400000">
            <a:off x="2469385" y="4698208"/>
            <a:ext cx="271118" cy="1004793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Right Brace 89">
            <a:extLst>
              <a:ext uri="{FF2B5EF4-FFF2-40B4-BE49-F238E27FC236}">
                <a16:creationId xmlns:a16="http://schemas.microsoft.com/office/drawing/2014/main" id="{79E94EB6-02BF-3743-BC13-AC44E13BADBE}"/>
              </a:ext>
            </a:extLst>
          </p:cNvPr>
          <p:cNvSpPr/>
          <p:nvPr/>
        </p:nvSpPr>
        <p:spPr>
          <a:xfrm rot="16200000">
            <a:off x="3002737" y="1380476"/>
            <a:ext cx="271118" cy="5178740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4D7F54E5-1BB8-364C-AF21-76E407176016}"/>
              </a:ext>
            </a:extLst>
          </p:cNvPr>
          <p:cNvSpPr/>
          <p:nvPr/>
        </p:nvSpPr>
        <p:spPr>
          <a:xfrm>
            <a:off x="548925" y="4210923"/>
            <a:ext cx="1035748" cy="74859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089D9B38-32FD-5442-B92A-6FD583F610CE}"/>
              </a:ext>
            </a:extLst>
          </p:cNvPr>
          <p:cNvSpPr/>
          <p:nvPr/>
        </p:nvSpPr>
        <p:spPr>
          <a:xfrm>
            <a:off x="1584673" y="4210923"/>
            <a:ext cx="1035748" cy="74859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EB3BD7F1-C24D-2D44-8664-30FD607F62D7}"/>
              </a:ext>
            </a:extLst>
          </p:cNvPr>
          <p:cNvSpPr/>
          <p:nvPr/>
        </p:nvSpPr>
        <p:spPr>
          <a:xfrm>
            <a:off x="2620421" y="4210923"/>
            <a:ext cx="1035748" cy="74859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E7EA06D8-7A2F-6C44-AD6D-FC848DE0D1FC}"/>
              </a:ext>
            </a:extLst>
          </p:cNvPr>
          <p:cNvSpPr/>
          <p:nvPr/>
        </p:nvSpPr>
        <p:spPr>
          <a:xfrm>
            <a:off x="3656169" y="4210923"/>
            <a:ext cx="1035748" cy="74859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F62DE7EB-5E52-C349-8C18-B6F23C7472FB}"/>
              </a:ext>
            </a:extLst>
          </p:cNvPr>
          <p:cNvSpPr/>
          <p:nvPr/>
        </p:nvSpPr>
        <p:spPr>
          <a:xfrm>
            <a:off x="4691917" y="4210923"/>
            <a:ext cx="1035748" cy="74859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834F7735-4A68-BE47-8586-FAD10DDEDBC6}"/>
              </a:ext>
            </a:extLst>
          </p:cNvPr>
          <p:cNvSpPr/>
          <p:nvPr/>
        </p:nvSpPr>
        <p:spPr>
          <a:xfrm>
            <a:off x="548923" y="4210923"/>
            <a:ext cx="2589369" cy="74859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DBEB8B31-B2A4-2445-976B-FE80EBF382B3}"/>
              </a:ext>
            </a:extLst>
          </p:cNvPr>
          <p:cNvSpPr/>
          <p:nvPr/>
        </p:nvSpPr>
        <p:spPr>
          <a:xfrm>
            <a:off x="3138296" y="4210923"/>
            <a:ext cx="2589369" cy="74859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D4A2D498-7FD4-C140-9546-1D13177DABE8}"/>
              </a:ext>
            </a:extLst>
          </p:cNvPr>
          <p:cNvSpPr/>
          <p:nvPr/>
        </p:nvSpPr>
        <p:spPr>
          <a:xfrm>
            <a:off x="548923" y="4210923"/>
            <a:ext cx="5178742" cy="74859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7CDA6CCA-A64D-F947-9C0D-99188E3E4283}"/>
              </a:ext>
            </a:extLst>
          </p:cNvPr>
          <p:cNvSpPr txBox="1"/>
          <p:nvPr/>
        </p:nvSpPr>
        <p:spPr>
          <a:xfrm>
            <a:off x="4174946" y="5200602"/>
            <a:ext cx="573875" cy="4648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rent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25A55531-B9E7-EA40-BB7C-77F173548685}"/>
              </a:ext>
            </a:extLst>
          </p:cNvPr>
          <p:cNvSpPr txBox="1"/>
          <p:nvPr/>
        </p:nvSpPr>
        <p:spPr>
          <a:xfrm>
            <a:off x="2122593" y="5200603"/>
            <a:ext cx="1059970" cy="4648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transport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CE119C2-E4B4-8E4D-9797-F5F5C0E74A9F}"/>
              </a:ext>
            </a:extLst>
          </p:cNvPr>
          <p:cNvCxnSpPr/>
          <p:nvPr/>
        </p:nvCxnSpPr>
        <p:spPr>
          <a:xfrm flipV="1">
            <a:off x="807863" y="4210923"/>
            <a:ext cx="0" cy="748595"/>
          </a:xfrm>
          <a:prstGeom prst="line">
            <a:avLst/>
          </a:prstGeom>
          <a:ln w="28575">
            <a:solidFill>
              <a:schemeClr val="accent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BF2A8174-A5A1-674F-AF66-993A8CEE28E9}"/>
              </a:ext>
            </a:extLst>
          </p:cNvPr>
          <p:cNvCxnSpPr/>
          <p:nvPr/>
        </p:nvCxnSpPr>
        <p:spPr>
          <a:xfrm flipV="1">
            <a:off x="1325369" y="4210923"/>
            <a:ext cx="0" cy="748595"/>
          </a:xfrm>
          <a:prstGeom prst="line">
            <a:avLst/>
          </a:prstGeom>
          <a:ln w="28575">
            <a:solidFill>
              <a:schemeClr val="accent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FB6E6755-D045-904A-A9A3-788B830CCFBE}"/>
              </a:ext>
            </a:extLst>
          </p:cNvPr>
          <p:cNvCxnSpPr/>
          <p:nvPr/>
        </p:nvCxnSpPr>
        <p:spPr>
          <a:xfrm flipV="1">
            <a:off x="1842875" y="4210923"/>
            <a:ext cx="0" cy="748595"/>
          </a:xfrm>
          <a:prstGeom prst="line">
            <a:avLst/>
          </a:prstGeom>
          <a:ln w="28575">
            <a:solidFill>
              <a:schemeClr val="accent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72FD82C9-26FA-4C41-BF2A-B3CF4EB8B962}"/>
              </a:ext>
            </a:extLst>
          </p:cNvPr>
          <p:cNvCxnSpPr/>
          <p:nvPr/>
        </p:nvCxnSpPr>
        <p:spPr>
          <a:xfrm flipV="1">
            <a:off x="2360381" y="4210923"/>
            <a:ext cx="0" cy="748595"/>
          </a:xfrm>
          <a:prstGeom prst="line">
            <a:avLst/>
          </a:prstGeom>
          <a:ln w="28575">
            <a:solidFill>
              <a:schemeClr val="accent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E7839DD0-BBA6-AC45-A2F9-FB9839C42E1B}"/>
              </a:ext>
            </a:extLst>
          </p:cNvPr>
          <p:cNvCxnSpPr/>
          <p:nvPr/>
        </p:nvCxnSpPr>
        <p:spPr>
          <a:xfrm flipV="1">
            <a:off x="2877887" y="4210923"/>
            <a:ext cx="0" cy="748595"/>
          </a:xfrm>
          <a:prstGeom prst="line">
            <a:avLst/>
          </a:prstGeom>
          <a:ln w="28575">
            <a:solidFill>
              <a:schemeClr val="accent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7BA1469A-2C71-C049-843E-A94F21548B58}"/>
              </a:ext>
            </a:extLst>
          </p:cNvPr>
          <p:cNvCxnSpPr/>
          <p:nvPr/>
        </p:nvCxnSpPr>
        <p:spPr>
          <a:xfrm flipV="1">
            <a:off x="3395393" y="4210923"/>
            <a:ext cx="0" cy="748595"/>
          </a:xfrm>
          <a:prstGeom prst="line">
            <a:avLst/>
          </a:prstGeom>
          <a:ln w="28575">
            <a:solidFill>
              <a:schemeClr val="accent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7E4803CB-4E81-7042-9D42-4096984A2338}"/>
              </a:ext>
            </a:extLst>
          </p:cNvPr>
          <p:cNvCxnSpPr/>
          <p:nvPr/>
        </p:nvCxnSpPr>
        <p:spPr>
          <a:xfrm flipV="1">
            <a:off x="3912899" y="4210923"/>
            <a:ext cx="0" cy="748595"/>
          </a:xfrm>
          <a:prstGeom prst="line">
            <a:avLst/>
          </a:prstGeom>
          <a:ln w="28575">
            <a:solidFill>
              <a:schemeClr val="accent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97C70BD7-D980-5943-BDBB-D81BC9543834}"/>
              </a:ext>
            </a:extLst>
          </p:cNvPr>
          <p:cNvCxnSpPr/>
          <p:nvPr/>
        </p:nvCxnSpPr>
        <p:spPr>
          <a:xfrm flipV="1">
            <a:off x="4430405" y="4210923"/>
            <a:ext cx="0" cy="748595"/>
          </a:xfrm>
          <a:prstGeom prst="line">
            <a:avLst/>
          </a:prstGeom>
          <a:ln w="28575">
            <a:solidFill>
              <a:schemeClr val="accent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79F80BA9-9123-2D47-B311-CDAD620C2AD8}"/>
              </a:ext>
            </a:extLst>
          </p:cNvPr>
          <p:cNvCxnSpPr/>
          <p:nvPr/>
        </p:nvCxnSpPr>
        <p:spPr>
          <a:xfrm flipV="1">
            <a:off x="4947911" y="4210923"/>
            <a:ext cx="0" cy="748595"/>
          </a:xfrm>
          <a:prstGeom prst="line">
            <a:avLst/>
          </a:prstGeom>
          <a:ln w="28575">
            <a:solidFill>
              <a:schemeClr val="accent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1FA35556-AB94-C947-9887-1872F8E27514}"/>
              </a:ext>
            </a:extLst>
          </p:cNvPr>
          <p:cNvCxnSpPr/>
          <p:nvPr/>
        </p:nvCxnSpPr>
        <p:spPr>
          <a:xfrm flipV="1">
            <a:off x="5465419" y="4210923"/>
            <a:ext cx="0" cy="748595"/>
          </a:xfrm>
          <a:prstGeom prst="line">
            <a:avLst/>
          </a:prstGeom>
          <a:ln w="28575">
            <a:solidFill>
              <a:schemeClr val="accent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Right Brace 110">
            <a:extLst>
              <a:ext uri="{FF2B5EF4-FFF2-40B4-BE49-F238E27FC236}">
                <a16:creationId xmlns:a16="http://schemas.microsoft.com/office/drawing/2014/main" id="{B128F85D-2500-9241-A478-9555A300CA7F}"/>
              </a:ext>
            </a:extLst>
          </p:cNvPr>
          <p:cNvSpPr/>
          <p:nvPr/>
        </p:nvSpPr>
        <p:spPr>
          <a:xfrm rot="5400000">
            <a:off x="1831697" y="5076223"/>
            <a:ext cx="271118" cy="248763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0BE98C9-7246-2B41-A9A3-7410B74B8791}"/>
              </a:ext>
            </a:extLst>
          </p:cNvPr>
          <p:cNvSpPr txBox="1"/>
          <p:nvPr/>
        </p:nvSpPr>
        <p:spPr>
          <a:xfrm>
            <a:off x="1795999" y="5194073"/>
            <a:ext cx="365806" cy="4648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tv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3" name="Right Brace 112">
            <a:extLst>
              <a:ext uri="{FF2B5EF4-FFF2-40B4-BE49-F238E27FC236}">
                <a16:creationId xmlns:a16="http://schemas.microsoft.com/office/drawing/2014/main" id="{DAA37F58-39D8-C04D-8B50-2205F3B1D3A9}"/>
              </a:ext>
            </a:extLst>
          </p:cNvPr>
          <p:cNvSpPr/>
          <p:nvPr/>
        </p:nvSpPr>
        <p:spPr>
          <a:xfrm rot="5400000">
            <a:off x="1051610" y="4562363"/>
            <a:ext cx="271118" cy="1276492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FCA17DC3-C943-C04D-920B-30EB1C45BDB6}"/>
              </a:ext>
            </a:extLst>
          </p:cNvPr>
          <p:cNvSpPr txBox="1"/>
          <p:nvPr/>
        </p:nvSpPr>
        <p:spPr>
          <a:xfrm>
            <a:off x="816643" y="5209264"/>
            <a:ext cx="652743" cy="4648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£620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53A6D98B-F9B7-F841-8FC5-3B2A24E68BA0}"/>
              </a:ext>
            </a:extLst>
          </p:cNvPr>
          <p:cNvSpPr txBox="1"/>
          <p:nvPr/>
        </p:nvSpPr>
        <p:spPr>
          <a:xfrm rot="16200000">
            <a:off x="310192" y="4347331"/>
            <a:ext cx="652743" cy="4648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£124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05D9B582-3B5B-3E40-AD1E-5C9FDAF022C1}"/>
              </a:ext>
            </a:extLst>
          </p:cNvPr>
          <p:cNvSpPr txBox="1"/>
          <p:nvPr/>
        </p:nvSpPr>
        <p:spPr>
          <a:xfrm rot="16200000">
            <a:off x="554048" y="4347331"/>
            <a:ext cx="652743" cy="4648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£124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49A2C538-8B84-674A-9B56-1EA9942630E2}"/>
              </a:ext>
            </a:extLst>
          </p:cNvPr>
          <p:cNvSpPr txBox="1"/>
          <p:nvPr/>
        </p:nvSpPr>
        <p:spPr>
          <a:xfrm rot="16200000">
            <a:off x="806605" y="4347331"/>
            <a:ext cx="652743" cy="4648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£124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AE7E5B26-09C9-1A44-883E-80E3537B8C9E}"/>
              </a:ext>
            </a:extLst>
          </p:cNvPr>
          <p:cNvSpPr txBox="1"/>
          <p:nvPr/>
        </p:nvSpPr>
        <p:spPr>
          <a:xfrm rot="16200000">
            <a:off x="1079040" y="4347331"/>
            <a:ext cx="652743" cy="4648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£124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36FA610D-F9F2-3846-98C5-6A3A21F867C4}"/>
              </a:ext>
            </a:extLst>
          </p:cNvPr>
          <p:cNvSpPr txBox="1"/>
          <p:nvPr/>
        </p:nvSpPr>
        <p:spPr>
          <a:xfrm rot="16200000">
            <a:off x="1331597" y="4347331"/>
            <a:ext cx="652743" cy="4648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£124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75312F43-3A23-D94A-90ED-5D22371D35FB}"/>
              </a:ext>
            </a:extLst>
          </p:cNvPr>
          <p:cNvSpPr txBox="1"/>
          <p:nvPr/>
        </p:nvSpPr>
        <p:spPr>
          <a:xfrm rot="16200000">
            <a:off x="1597406" y="4347331"/>
            <a:ext cx="652743" cy="4648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£124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5B10F5EF-345A-9041-81C3-5E989B194A2D}"/>
              </a:ext>
            </a:extLst>
          </p:cNvPr>
          <p:cNvSpPr txBox="1"/>
          <p:nvPr/>
        </p:nvSpPr>
        <p:spPr>
          <a:xfrm rot="16200000">
            <a:off x="1856589" y="4347331"/>
            <a:ext cx="652743" cy="4648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£124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7C92BEF0-0A2C-894A-B0B4-6755DFE1DE4A}"/>
              </a:ext>
            </a:extLst>
          </p:cNvPr>
          <p:cNvSpPr txBox="1"/>
          <p:nvPr/>
        </p:nvSpPr>
        <p:spPr>
          <a:xfrm rot="16200000">
            <a:off x="2115772" y="4347331"/>
            <a:ext cx="652743" cy="4648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£124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CDCF961C-859A-8D44-A332-FB902A863CD9}"/>
              </a:ext>
            </a:extLst>
          </p:cNvPr>
          <p:cNvSpPr txBox="1"/>
          <p:nvPr/>
        </p:nvSpPr>
        <p:spPr>
          <a:xfrm rot="16200000">
            <a:off x="2374955" y="4347331"/>
            <a:ext cx="652743" cy="4648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£124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D4F25CB6-F737-E142-A44B-0E1A0373D44F}"/>
              </a:ext>
            </a:extLst>
          </p:cNvPr>
          <p:cNvSpPr txBox="1"/>
          <p:nvPr/>
        </p:nvSpPr>
        <p:spPr>
          <a:xfrm rot="16200000">
            <a:off x="2634138" y="4347331"/>
            <a:ext cx="652743" cy="4648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£124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E430040A-F701-AE4C-8910-45F5256A9018}"/>
              </a:ext>
            </a:extLst>
          </p:cNvPr>
          <p:cNvSpPr txBox="1"/>
          <p:nvPr/>
        </p:nvSpPr>
        <p:spPr>
          <a:xfrm rot="16200000">
            <a:off x="2893321" y="4347331"/>
            <a:ext cx="652743" cy="4648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£124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D23E4385-CBC9-994C-9835-A761B9B9E716}"/>
              </a:ext>
            </a:extLst>
          </p:cNvPr>
          <p:cNvSpPr txBox="1"/>
          <p:nvPr/>
        </p:nvSpPr>
        <p:spPr>
          <a:xfrm rot="16200000">
            <a:off x="3152504" y="4347331"/>
            <a:ext cx="652743" cy="4648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£124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6D5A60CB-0F79-9747-8B99-73E0F02EC967}"/>
              </a:ext>
            </a:extLst>
          </p:cNvPr>
          <p:cNvSpPr txBox="1"/>
          <p:nvPr/>
        </p:nvSpPr>
        <p:spPr>
          <a:xfrm rot="16200000">
            <a:off x="3418313" y="4347331"/>
            <a:ext cx="652743" cy="4648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£124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99B5AF7D-AA4B-1648-AAC6-DEFFFB160850}"/>
              </a:ext>
            </a:extLst>
          </p:cNvPr>
          <p:cNvSpPr txBox="1"/>
          <p:nvPr/>
        </p:nvSpPr>
        <p:spPr>
          <a:xfrm rot="16200000">
            <a:off x="3677496" y="4347331"/>
            <a:ext cx="652743" cy="4648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£124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95A1A8EA-B5DA-A64A-B47A-3B51820DA39D}"/>
              </a:ext>
            </a:extLst>
          </p:cNvPr>
          <p:cNvSpPr txBox="1"/>
          <p:nvPr/>
        </p:nvSpPr>
        <p:spPr>
          <a:xfrm rot="16200000">
            <a:off x="3930053" y="4347331"/>
            <a:ext cx="652743" cy="4648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£124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B9847CBF-22F3-B249-B280-D7EE9D88FB8C}"/>
              </a:ext>
            </a:extLst>
          </p:cNvPr>
          <p:cNvSpPr txBox="1"/>
          <p:nvPr/>
        </p:nvSpPr>
        <p:spPr>
          <a:xfrm rot="16200000">
            <a:off x="4182610" y="4347331"/>
            <a:ext cx="652743" cy="4648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£124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D72AC4D3-6150-2545-A188-6BD9D005C750}"/>
              </a:ext>
            </a:extLst>
          </p:cNvPr>
          <p:cNvSpPr txBox="1"/>
          <p:nvPr/>
        </p:nvSpPr>
        <p:spPr>
          <a:xfrm rot="16200000">
            <a:off x="4441793" y="4347331"/>
            <a:ext cx="652743" cy="4648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£124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D5A9FCD7-29C4-1F4D-8690-822D5E0DE770}"/>
              </a:ext>
            </a:extLst>
          </p:cNvPr>
          <p:cNvSpPr txBox="1"/>
          <p:nvPr/>
        </p:nvSpPr>
        <p:spPr>
          <a:xfrm rot="16200000">
            <a:off x="4700976" y="4347331"/>
            <a:ext cx="652743" cy="4648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£124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7766615C-D513-BD44-B9DA-68738040DF83}"/>
              </a:ext>
            </a:extLst>
          </p:cNvPr>
          <p:cNvSpPr txBox="1"/>
          <p:nvPr/>
        </p:nvSpPr>
        <p:spPr>
          <a:xfrm rot="16200000">
            <a:off x="4960159" y="4347331"/>
            <a:ext cx="652743" cy="4648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£124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AB322210-62FA-7B40-ADEE-97CAF29E9478}"/>
              </a:ext>
            </a:extLst>
          </p:cNvPr>
          <p:cNvSpPr txBox="1"/>
          <p:nvPr/>
        </p:nvSpPr>
        <p:spPr>
          <a:xfrm rot="16200000">
            <a:off x="5219342" y="4347331"/>
            <a:ext cx="652743" cy="4648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£124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88F86B22-B93D-E64A-AC8B-2CA1FD27DB89}"/>
              </a:ext>
            </a:extLst>
          </p:cNvPr>
          <p:cNvSpPr txBox="1"/>
          <p:nvPr/>
        </p:nvSpPr>
        <p:spPr>
          <a:xfrm>
            <a:off x="2629724" y="3261329"/>
            <a:ext cx="1039067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£2,480</a:t>
            </a:r>
          </a:p>
        </p:txBody>
      </p:sp>
      <p:pic>
        <p:nvPicPr>
          <p:cNvPr id="75" name="Picture 74">
            <a:extLst>
              <a:ext uri="{FF2B5EF4-FFF2-40B4-BE49-F238E27FC236}">
                <a16:creationId xmlns:a16="http://schemas.microsoft.com/office/drawing/2014/main" id="{BE9BE034-567B-4DB9-BDD2-64CBEC4523F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-7379" y="8022"/>
            <a:ext cx="9754445" cy="98763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D59875B-9382-4EBF-8A88-964C83F1596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13321" y="917143"/>
            <a:ext cx="9754445" cy="1792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038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6" grpId="0"/>
      <p:bldP spid="55" grpId="0"/>
      <p:bldP spid="58" grpId="0"/>
      <p:bldP spid="59" grpId="0"/>
      <p:bldP spid="60" grpId="0"/>
      <p:bldP spid="65" grpId="0" animBg="1"/>
      <p:bldP spid="72" grpId="0" animBg="1"/>
      <p:bldP spid="73" grpId="0"/>
      <p:bldP spid="73" grpId="1"/>
      <p:bldP spid="63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1" grpId="1" animBg="1"/>
      <p:bldP spid="92" grpId="0" animBg="1"/>
      <p:bldP spid="92" grpId="1" animBg="1"/>
      <p:bldP spid="93" grpId="0" animBg="1"/>
      <p:bldP spid="93" grpId="1" animBg="1"/>
      <p:bldP spid="94" grpId="0" animBg="1"/>
      <p:bldP spid="94" grpId="1" animBg="1"/>
      <p:bldP spid="95" grpId="0" animBg="1"/>
      <p:bldP spid="95" grpId="1" animBg="1"/>
      <p:bldP spid="96" grpId="0" animBg="1"/>
      <p:bldP spid="96" grpId="1" animBg="1"/>
      <p:bldP spid="97" grpId="0" animBg="1"/>
      <p:bldP spid="97" grpId="1" animBg="1"/>
      <p:bldP spid="98" grpId="0" animBg="1"/>
      <p:bldP spid="98" grpId="1" animBg="1"/>
      <p:bldP spid="99" grpId="0"/>
      <p:bldP spid="100" grpId="0"/>
      <p:bldP spid="111" grpId="0" animBg="1"/>
      <p:bldP spid="112" grpId="0"/>
      <p:bldP spid="113" grpId="0" animBg="1"/>
      <p:bldP spid="114" grpId="0"/>
      <p:bldP spid="115" grpId="0"/>
      <p:bldP spid="117" grpId="0"/>
      <p:bldP spid="118" grpId="0"/>
      <p:bldP spid="119" grpId="0"/>
      <p:bldP spid="120" grpId="0"/>
      <p:bldP spid="121" grpId="0"/>
      <p:bldP spid="122" grpId="0"/>
      <p:bldP spid="123" grpId="0"/>
      <p:bldP spid="124" grpId="0"/>
      <p:bldP spid="125" grpId="0"/>
      <p:bldP spid="126" grpId="0"/>
      <p:bldP spid="127" grpId="0"/>
      <p:bldP spid="128" grpId="0"/>
      <p:bldP spid="129" grpId="0"/>
      <p:bldP spid="130" grpId="0"/>
      <p:bldP spid="131" grpId="0"/>
      <p:bldP spid="132" grpId="0"/>
      <p:bldP spid="133" grpId="0"/>
      <p:bldP spid="134" grpId="0"/>
      <p:bldP spid="135" grpId="0"/>
      <p:bldP spid="136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10504</TotalTime>
  <Words>156</Words>
  <Application>Microsoft Office PowerPoint</Application>
  <PresentationFormat>A4 Paper (210x297 mm)</PresentationFormat>
  <Paragraphs>74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Trinity MAT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Anthony Staneff</dc:creator>
  <cp:lastModifiedBy>Caroline Hamilton</cp:lastModifiedBy>
  <cp:revision>75</cp:revision>
  <dcterms:created xsi:type="dcterms:W3CDTF">2019-10-25T20:21:02Z</dcterms:created>
  <dcterms:modified xsi:type="dcterms:W3CDTF">2021-11-07T13:58:08Z</dcterms:modified>
</cp:coreProperties>
</file>