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0680700" cy="7556500"/>
  <p:notesSz cx="106807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290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1052" y="2342515"/>
            <a:ext cx="9078595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2105" y="4231640"/>
            <a:ext cx="747649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-170" dirty="0"/>
              <a:t>©</a:t>
            </a:r>
            <a:r>
              <a:rPr spc="-160" dirty="0"/>
              <a:t> </a:t>
            </a:r>
            <a:r>
              <a:rPr spc="25" dirty="0"/>
              <a:t>Kapow</a:t>
            </a:r>
            <a:r>
              <a:rPr spc="-160" dirty="0"/>
              <a:t> </a:t>
            </a:r>
            <a:r>
              <a:rPr spc="-5" dirty="0"/>
              <a:t>Primary™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77044" y="7196396"/>
            <a:ext cx="6503670" cy="360680"/>
          </a:xfrm>
          <a:custGeom>
            <a:avLst/>
            <a:gdLst/>
            <a:ahLst/>
            <a:cxnLst/>
            <a:rect l="l" t="t" r="r" b="b"/>
            <a:pathLst>
              <a:path w="6503670" h="360679">
                <a:moveTo>
                  <a:pt x="6503655" y="0"/>
                </a:moveTo>
                <a:lnTo>
                  <a:pt x="0" y="0"/>
                </a:lnTo>
                <a:lnTo>
                  <a:pt x="0" y="360103"/>
                </a:lnTo>
                <a:lnTo>
                  <a:pt x="6503655" y="360103"/>
                </a:lnTo>
                <a:lnTo>
                  <a:pt x="6503655" y="0"/>
                </a:lnTo>
                <a:close/>
              </a:path>
            </a:pathLst>
          </a:custGeom>
          <a:solidFill>
            <a:srgbClr val="00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196396"/>
            <a:ext cx="4177665" cy="361315"/>
          </a:xfrm>
          <a:custGeom>
            <a:avLst/>
            <a:gdLst/>
            <a:ahLst/>
            <a:cxnLst/>
            <a:rect l="l" t="t" r="r" b="b"/>
            <a:pathLst>
              <a:path w="4177665" h="361315">
                <a:moveTo>
                  <a:pt x="4177591" y="360895"/>
                </a:moveTo>
                <a:lnTo>
                  <a:pt x="0" y="360895"/>
                </a:lnTo>
                <a:lnTo>
                  <a:pt x="0" y="0"/>
                </a:lnTo>
                <a:lnTo>
                  <a:pt x="4177591" y="0"/>
                </a:lnTo>
                <a:lnTo>
                  <a:pt x="4177591" y="360895"/>
                </a:lnTo>
                <a:close/>
              </a:path>
            </a:pathLst>
          </a:custGeom>
          <a:solidFill>
            <a:srgbClr val="4EB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-170" dirty="0"/>
              <a:t>©</a:t>
            </a:r>
            <a:r>
              <a:rPr spc="-160" dirty="0"/>
              <a:t> </a:t>
            </a:r>
            <a:r>
              <a:rPr spc="25" dirty="0"/>
              <a:t>Kapow</a:t>
            </a:r>
            <a:r>
              <a:rPr spc="-160" dirty="0"/>
              <a:t> </a:t>
            </a:r>
            <a:r>
              <a:rPr spc="-5" dirty="0"/>
              <a:t>Primary™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035" y="1737995"/>
            <a:ext cx="4646104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851861" y="1250577"/>
            <a:ext cx="4629784" cy="3999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-170" dirty="0"/>
              <a:t>©</a:t>
            </a:r>
            <a:r>
              <a:rPr spc="-160" dirty="0"/>
              <a:t> </a:t>
            </a:r>
            <a:r>
              <a:rPr spc="25" dirty="0"/>
              <a:t>Kapow</a:t>
            </a:r>
            <a:r>
              <a:rPr spc="-160" dirty="0"/>
              <a:t> </a:t>
            </a:r>
            <a:r>
              <a:rPr spc="-5" dirty="0"/>
              <a:t>Primary™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-170" dirty="0"/>
              <a:t>©</a:t>
            </a:r>
            <a:r>
              <a:rPr spc="-160" dirty="0"/>
              <a:t> </a:t>
            </a:r>
            <a:r>
              <a:rPr spc="25" dirty="0"/>
              <a:t>Kapow</a:t>
            </a:r>
            <a:r>
              <a:rPr spc="-160" dirty="0"/>
              <a:t> </a:t>
            </a:r>
            <a:r>
              <a:rPr spc="-5" dirty="0"/>
              <a:t>Primary™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-170" dirty="0"/>
              <a:t>©</a:t>
            </a:r>
            <a:r>
              <a:rPr spc="-160" dirty="0"/>
              <a:t> </a:t>
            </a:r>
            <a:r>
              <a:rPr spc="25" dirty="0"/>
              <a:t>Kapow</a:t>
            </a:r>
            <a:r>
              <a:rPr spc="-160" dirty="0"/>
              <a:t> </a:t>
            </a:r>
            <a:r>
              <a:rPr spc="-5" dirty="0"/>
              <a:t>Primary™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‹#›</a:t>
            </a:fld>
            <a:endParaRPr spc="4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77044" y="7196396"/>
            <a:ext cx="6503670" cy="360680"/>
          </a:xfrm>
          <a:custGeom>
            <a:avLst/>
            <a:gdLst/>
            <a:ahLst/>
            <a:cxnLst/>
            <a:rect l="l" t="t" r="r" b="b"/>
            <a:pathLst>
              <a:path w="6503670" h="360679">
                <a:moveTo>
                  <a:pt x="6503655" y="0"/>
                </a:moveTo>
                <a:lnTo>
                  <a:pt x="0" y="0"/>
                </a:lnTo>
                <a:lnTo>
                  <a:pt x="0" y="360103"/>
                </a:lnTo>
                <a:lnTo>
                  <a:pt x="6503655" y="360103"/>
                </a:lnTo>
                <a:lnTo>
                  <a:pt x="6503655" y="0"/>
                </a:lnTo>
                <a:close/>
              </a:path>
            </a:pathLst>
          </a:custGeom>
          <a:solidFill>
            <a:srgbClr val="00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196396"/>
            <a:ext cx="4177665" cy="361315"/>
          </a:xfrm>
          <a:custGeom>
            <a:avLst/>
            <a:gdLst/>
            <a:ahLst/>
            <a:cxnLst/>
            <a:rect l="l" t="t" r="r" b="b"/>
            <a:pathLst>
              <a:path w="4177665" h="361315">
                <a:moveTo>
                  <a:pt x="4177591" y="360895"/>
                </a:moveTo>
                <a:lnTo>
                  <a:pt x="0" y="360895"/>
                </a:lnTo>
                <a:lnTo>
                  <a:pt x="0" y="0"/>
                </a:lnTo>
                <a:lnTo>
                  <a:pt x="4177591" y="0"/>
                </a:lnTo>
                <a:lnTo>
                  <a:pt x="4177591" y="360895"/>
                </a:lnTo>
                <a:close/>
              </a:path>
            </a:pathLst>
          </a:custGeom>
          <a:solidFill>
            <a:srgbClr val="4EB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287712" y="3"/>
            <a:ext cx="5393055" cy="490220"/>
          </a:xfrm>
          <a:custGeom>
            <a:avLst/>
            <a:gdLst/>
            <a:ahLst/>
            <a:cxnLst/>
            <a:rect l="l" t="t" r="r" b="b"/>
            <a:pathLst>
              <a:path w="5393055" h="490220">
                <a:moveTo>
                  <a:pt x="0" y="0"/>
                </a:moveTo>
                <a:lnTo>
                  <a:pt x="5392987" y="0"/>
                </a:lnTo>
                <a:lnTo>
                  <a:pt x="5392987" y="489800"/>
                </a:lnTo>
                <a:lnTo>
                  <a:pt x="0" y="489800"/>
                </a:lnTo>
                <a:lnTo>
                  <a:pt x="0" y="0"/>
                </a:lnTo>
                <a:close/>
              </a:path>
            </a:pathLst>
          </a:custGeom>
          <a:solidFill>
            <a:srgbClr val="00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282950" y="0"/>
            <a:ext cx="9525" cy="478790"/>
          </a:xfrm>
          <a:custGeom>
            <a:avLst/>
            <a:gdLst/>
            <a:ahLst/>
            <a:cxnLst/>
            <a:rect l="l" t="t" r="r" b="b"/>
            <a:pathLst>
              <a:path w="9525" h="478790">
                <a:moveTo>
                  <a:pt x="0" y="478250"/>
                </a:moveTo>
                <a:lnTo>
                  <a:pt x="9524" y="478250"/>
                </a:lnTo>
                <a:lnTo>
                  <a:pt x="9524" y="0"/>
                </a:lnTo>
                <a:lnTo>
                  <a:pt x="0" y="0"/>
                </a:lnTo>
                <a:lnTo>
                  <a:pt x="0" y="478250"/>
                </a:lnTo>
                <a:close/>
              </a:path>
            </a:pathLst>
          </a:custGeom>
          <a:solidFill>
            <a:srgbClr val="D40C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0" y="0"/>
            <a:ext cx="10680700" cy="478790"/>
          </a:xfrm>
          <a:custGeom>
            <a:avLst/>
            <a:gdLst/>
            <a:ahLst/>
            <a:cxnLst/>
            <a:rect l="l" t="t" r="r" b="b"/>
            <a:pathLst>
              <a:path w="10680700" h="478790">
                <a:moveTo>
                  <a:pt x="10680687" y="0"/>
                </a:moveTo>
                <a:lnTo>
                  <a:pt x="4749" y="0"/>
                </a:lnTo>
                <a:lnTo>
                  <a:pt x="0" y="0"/>
                </a:lnTo>
                <a:lnTo>
                  <a:pt x="0" y="4775"/>
                </a:lnTo>
                <a:lnTo>
                  <a:pt x="0" y="478256"/>
                </a:lnTo>
                <a:lnTo>
                  <a:pt x="4749" y="478256"/>
                </a:lnTo>
                <a:lnTo>
                  <a:pt x="4749" y="4775"/>
                </a:lnTo>
                <a:lnTo>
                  <a:pt x="10680687" y="4775"/>
                </a:lnTo>
                <a:lnTo>
                  <a:pt x="10680687" y="0"/>
                </a:lnTo>
                <a:close/>
              </a:path>
            </a:pathLst>
          </a:custGeom>
          <a:solidFill>
            <a:srgbClr val="00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1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5" y="1737995"/>
            <a:ext cx="961263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43524" y="7264968"/>
            <a:ext cx="1425575" cy="223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pc="-170" dirty="0"/>
              <a:t>©</a:t>
            </a:r>
            <a:r>
              <a:rPr spc="-160" dirty="0"/>
              <a:t> </a:t>
            </a:r>
            <a:r>
              <a:rPr spc="25" dirty="0"/>
              <a:t>Kapow</a:t>
            </a:r>
            <a:r>
              <a:rPr spc="-160" dirty="0"/>
              <a:t> </a:t>
            </a:r>
            <a:r>
              <a:rPr spc="-5" dirty="0"/>
              <a:t>Primary™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035" y="7027545"/>
            <a:ext cx="2456561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287700" y="7242885"/>
            <a:ext cx="253364" cy="208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‹#›</a:t>
            </a:fld>
            <a:endParaRPr spc="4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upper-key-stage-2/year-6/electrical-systems-steady-hand-game/" TargetMode="External"/><Relationship Id="rId2" Type="http://schemas.openxmlformats.org/officeDocument/2006/relationships/hyperlink" Target="https://www.kapowprimary.com/subjects/design-technology/upper-key-stage-2/year-5/electrical-systems-electronic-greetings-cards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key-stage-1/year-2/food-a-balanced-diet/" TargetMode="External"/><Relationship Id="rId2" Type="http://schemas.openxmlformats.org/officeDocument/2006/relationships/hyperlink" Target="https://www.kapowprimary.com/subjects/design-technology/key-stage-1/year-1/fruit-and-vegetables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lower-key-stage-2/year-4/food-adapting-a-recipe/" TargetMode="External"/><Relationship Id="rId2" Type="http://schemas.openxmlformats.org/officeDocument/2006/relationships/hyperlink" Target="https://www.kapowprimary.com/subjects/design-technology/lower-key-stage-2/year-3/food-eating-seasonally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upper-key-stage-2/year-6/food-come-dine-with-me/" TargetMode="External"/><Relationship Id="rId2" Type="http://schemas.openxmlformats.org/officeDocument/2006/relationships/hyperlink" Target="https://www.kapowprimary.com/subjects/design-technology/upper-key-stage-2/year-5/food-what-could-be-healthier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key-stage-1/year-2/textiles-pouches/" TargetMode="External"/><Relationship Id="rId2" Type="http://schemas.openxmlformats.org/officeDocument/2006/relationships/hyperlink" Target="https://www.kapowprimary.com/subjects/design-technology/key-stage-1/year-1/textiles-puppets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lower-key-stage-2/year-4/textiles-fastenings/" TargetMode="External"/><Relationship Id="rId2" Type="http://schemas.openxmlformats.org/officeDocument/2006/relationships/hyperlink" Target="https://www.kapowprimary.com/subjects/design-technology/lower-key-stage-2/year-3/textiles-cushions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upper-key-stage-2/year-6/textiles-waistcoats/" TargetMode="External"/><Relationship Id="rId2" Type="http://schemas.openxmlformats.org/officeDocument/2006/relationships/hyperlink" Target="https://www.kapowprimary.com/subjects/design-technology/upper-key-stage-2/year-5/textiles-stuffed-toys/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lower-key-stage-2/year-4/year-4-digital-world/" TargetMode="External"/><Relationship Id="rId2" Type="http://schemas.openxmlformats.org/officeDocument/2006/relationships/hyperlink" Target="https://www.kapowprimary.com/subjects/design-technology/lower-key-stage-2/year-3/digital-world/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upper-key-stage-2/year-6/digital-world-navigating-the-world/" TargetMode="External"/><Relationship Id="rId2" Type="http://schemas.openxmlformats.org/officeDocument/2006/relationships/hyperlink" Target="https://www.kapowprimary.com/subjects/design-technology/upper-key-stage-2/year-5/digital-world-monitoring-devices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key-stage-1/year-2/structures-baby-bears-chair/" TargetMode="External"/><Relationship Id="rId2" Type="http://schemas.openxmlformats.org/officeDocument/2006/relationships/hyperlink" Target="https://www.kapowprimary.com/subjects/design-technology/key-stage-1/year-1/ks1-y1-design-and-technology-constructing-windmill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lower-key-stage-2/year-4/structure-pavilions/" TargetMode="External"/><Relationship Id="rId2" Type="http://schemas.openxmlformats.org/officeDocument/2006/relationships/hyperlink" Target="https://www.kapowprimary.com/subjects/design-technology/lower-key-stage-2/year-3/structures-constructing-a-castle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upper-key-stage-2/year-6/structure-playgrounds/" TargetMode="External"/><Relationship Id="rId2" Type="http://schemas.openxmlformats.org/officeDocument/2006/relationships/hyperlink" Target="https://www.kapowprimary.com/subjects/design-technology/upper-key-stage-2/year-5/structure-bridge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key-stage-1/year-1/mechanisms-wheels-and-axles/" TargetMode="External"/><Relationship Id="rId2" Type="http://schemas.openxmlformats.org/officeDocument/2006/relationships/hyperlink" Target="https://www.kapowprimary.com/subjects/design-technology/key-stage-1/year-1/mechanisms-making-a-moving-story-book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kapowprimary.com/subjects/design-technology/key-stage-1/year-2/mechanisms-making-a-moving-monster/" TargetMode="External"/><Relationship Id="rId4" Type="http://schemas.openxmlformats.org/officeDocument/2006/relationships/hyperlink" Target="https://www.kapowprimary.com/subjects/design-technology/key-stage-1/year-2/mechanisms-fairground-whee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lower-key-stage-2/year-4/mechanical-systems-making-a-slingshot-car/" TargetMode="External"/><Relationship Id="rId2" Type="http://schemas.openxmlformats.org/officeDocument/2006/relationships/hyperlink" Target="https://www.kapowprimary.com/subjects/design-technology/lower-key-stage-2/year-3/mechanical-systems-pneumatic-toys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upper-key-stage-2/year-6/mechanical-systems-automata-toys/" TargetMode="External"/><Relationship Id="rId2" Type="http://schemas.openxmlformats.org/officeDocument/2006/relationships/hyperlink" Target="https://www.kapowprimary.com/subjects/design-technology/upper-key-stage-2/year-5/mechanical-systems-making-a-pop-up-book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powprimary.com/subjects/design-technology/lower-key-stage-2/year-4/electrical-systems-torches/" TargetMode="External"/><Relationship Id="rId2" Type="http://schemas.openxmlformats.org/officeDocument/2006/relationships/hyperlink" Target="https://www.kapowprimary.com/subjects/design-technology/lower-key-stage-2/year-3/electrical-systems-electric-poster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1122937"/>
            <a:ext cx="10680700" cy="3682365"/>
            <a:chOff x="0" y="1122937"/>
            <a:chExt cx="10680700" cy="3682365"/>
          </a:xfrm>
        </p:grpSpPr>
        <p:sp>
          <p:nvSpPr>
            <p:cNvPr id="4" name="object 4"/>
            <p:cNvSpPr/>
            <p:nvPr/>
          </p:nvSpPr>
          <p:spPr>
            <a:xfrm>
              <a:off x="0" y="1647773"/>
              <a:ext cx="10680700" cy="1954530"/>
            </a:xfrm>
            <a:custGeom>
              <a:avLst/>
              <a:gdLst/>
              <a:ahLst/>
              <a:cxnLst/>
              <a:rect l="l" t="t" r="r" b="b"/>
              <a:pathLst>
                <a:path w="10680700" h="1954529">
                  <a:moveTo>
                    <a:pt x="0" y="0"/>
                  </a:moveTo>
                  <a:lnTo>
                    <a:pt x="10680699" y="0"/>
                  </a:lnTo>
                  <a:lnTo>
                    <a:pt x="10680699" y="1954199"/>
                  </a:lnTo>
                  <a:lnTo>
                    <a:pt x="0" y="19541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136005" y="1137224"/>
              <a:ext cx="2097405" cy="2097405"/>
            </a:xfrm>
            <a:custGeom>
              <a:avLst/>
              <a:gdLst/>
              <a:ahLst/>
              <a:cxnLst/>
              <a:rect l="l" t="t" r="r" b="b"/>
              <a:pathLst>
                <a:path w="2097404" h="2097405">
                  <a:moveTo>
                    <a:pt x="1048647" y="2097299"/>
                  </a:moveTo>
                  <a:lnTo>
                    <a:pt x="1000646" y="2096220"/>
                  </a:lnTo>
                  <a:lnTo>
                    <a:pt x="953199" y="2093014"/>
                  </a:lnTo>
                  <a:lnTo>
                    <a:pt x="906352" y="2087727"/>
                  </a:lnTo>
                  <a:lnTo>
                    <a:pt x="860151" y="2080404"/>
                  </a:lnTo>
                  <a:lnTo>
                    <a:pt x="814644" y="2071094"/>
                  </a:lnTo>
                  <a:lnTo>
                    <a:pt x="769875" y="2059841"/>
                  </a:lnTo>
                  <a:lnTo>
                    <a:pt x="725892" y="2046692"/>
                  </a:lnTo>
                  <a:lnTo>
                    <a:pt x="682740" y="2031693"/>
                  </a:lnTo>
                  <a:lnTo>
                    <a:pt x="640466" y="2014891"/>
                  </a:lnTo>
                  <a:lnTo>
                    <a:pt x="599117" y="1996332"/>
                  </a:lnTo>
                  <a:lnTo>
                    <a:pt x="558737" y="1976062"/>
                  </a:lnTo>
                  <a:lnTo>
                    <a:pt x="519375" y="1954128"/>
                  </a:lnTo>
                  <a:lnTo>
                    <a:pt x="481075" y="1930575"/>
                  </a:lnTo>
                  <a:lnTo>
                    <a:pt x="443885" y="1905451"/>
                  </a:lnTo>
                  <a:lnTo>
                    <a:pt x="407850" y="1878800"/>
                  </a:lnTo>
                  <a:lnTo>
                    <a:pt x="373017" y="1850670"/>
                  </a:lnTo>
                  <a:lnTo>
                    <a:pt x="339432" y="1821107"/>
                  </a:lnTo>
                  <a:lnTo>
                    <a:pt x="307141" y="1790157"/>
                  </a:lnTo>
                  <a:lnTo>
                    <a:pt x="276191" y="1757866"/>
                  </a:lnTo>
                  <a:lnTo>
                    <a:pt x="246628" y="1724281"/>
                  </a:lnTo>
                  <a:lnTo>
                    <a:pt x="218498" y="1689448"/>
                  </a:lnTo>
                  <a:lnTo>
                    <a:pt x="191848" y="1653413"/>
                  </a:lnTo>
                  <a:lnTo>
                    <a:pt x="166723" y="1616223"/>
                  </a:lnTo>
                  <a:lnTo>
                    <a:pt x="143171" y="1577923"/>
                  </a:lnTo>
                  <a:lnTo>
                    <a:pt x="121236" y="1538560"/>
                  </a:lnTo>
                  <a:lnTo>
                    <a:pt x="100966" y="1498181"/>
                  </a:lnTo>
                  <a:lnTo>
                    <a:pt x="82407" y="1456831"/>
                  </a:lnTo>
                  <a:lnTo>
                    <a:pt x="65606" y="1414557"/>
                  </a:lnTo>
                  <a:lnTo>
                    <a:pt x="50607" y="1371406"/>
                  </a:lnTo>
                  <a:lnTo>
                    <a:pt x="37458" y="1327422"/>
                  </a:lnTo>
                  <a:lnTo>
                    <a:pt x="26205" y="1282653"/>
                  </a:lnTo>
                  <a:lnTo>
                    <a:pt x="16895" y="1237146"/>
                  </a:lnTo>
                  <a:lnTo>
                    <a:pt x="9572" y="1190945"/>
                  </a:lnTo>
                  <a:lnTo>
                    <a:pt x="4285" y="1144098"/>
                  </a:lnTo>
                  <a:lnTo>
                    <a:pt x="1079" y="1096651"/>
                  </a:lnTo>
                  <a:lnTo>
                    <a:pt x="0" y="1048649"/>
                  </a:lnTo>
                  <a:lnTo>
                    <a:pt x="1079" y="1000648"/>
                  </a:lnTo>
                  <a:lnTo>
                    <a:pt x="4285" y="953201"/>
                  </a:lnTo>
                  <a:lnTo>
                    <a:pt x="9572" y="906354"/>
                  </a:lnTo>
                  <a:lnTo>
                    <a:pt x="16895" y="860153"/>
                  </a:lnTo>
                  <a:lnTo>
                    <a:pt x="26205" y="814646"/>
                  </a:lnTo>
                  <a:lnTo>
                    <a:pt x="37458" y="769877"/>
                  </a:lnTo>
                  <a:lnTo>
                    <a:pt x="50607" y="725893"/>
                  </a:lnTo>
                  <a:lnTo>
                    <a:pt x="65606" y="682742"/>
                  </a:lnTo>
                  <a:lnTo>
                    <a:pt x="82407" y="640468"/>
                  </a:lnTo>
                  <a:lnTo>
                    <a:pt x="100966" y="599118"/>
                  </a:lnTo>
                  <a:lnTo>
                    <a:pt x="121236" y="558738"/>
                  </a:lnTo>
                  <a:lnTo>
                    <a:pt x="143171" y="519376"/>
                  </a:lnTo>
                  <a:lnTo>
                    <a:pt x="166723" y="481076"/>
                  </a:lnTo>
                  <a:lnTo>
                    <a:pt x="191848" y="443886"/>
                  </a:lnTo>
                  <a:lnTo>
                    <a:pt x="218498" y="407851"/>
                  </a:lnTo>
                  <a:lnTo>
                    <a:pt x="246628" y="373018"/>
                  </a:lnTo>
                  <a:lnTo>
                    <a:pt x="276191" y="339433"/>
                  </a:lnTo>
                  <a:lnTo>
                    <a:pt x="307141" y="307142"/>
                  </a:lnTo>
                  <a:lnTo>
                    <a:pt x="339432" y="276192"/>
                  </a:lnTo>
                  <a:lnTo>
                    <a:pt x="373017" y="246629"/>
                  </a:lnTo>
                  <a:lnTo>
                    <a:pt x="407850" y="218499"/>
                  </a:lnTo>
                  <a:lnTo>
                    <a:pt x="443885" y="191848"/>
                  </a:lnTo>
                  <a:lnTo>
                    <a:pt x="481075" y="166724"/>
                  </a:lnTo>
                  <a:lnTo>
                    <a:pt x="519375" y="143171"/>
                  </a:lnTo>
                  <a:lnTo>
                    <a:pt x="558737" y="121237"/>
                  </a:lnTo>
                  <a:lnTo>
                    <a:pt x="599117" y="100967"/>
                  </a:lnTo>
                  <a:lnTo>
                    <a:pt x="640466" y="82408"/>
                  </a:lnTo>
                  <a:lnTo>
                    <a:pt x="682740" y="65606"/>
                  </a:lnTo>
                  <a:lnTo>
                    <a:pt x="725892" y="50607"/>
                  </a:lnTo>
                  <a:lnTo>
                    <a:pt x="769875" y="37458"/>
                  </a:lnTo>
                  <a:lnTo>
                    <a:pt x="814644" y="26205"/>
                  </a:lnTo>
                  <a:lnTo>
                    <a:pt x="860151" y="16895"/>
                  </a:lnTo>
                  <a:lnTo>
                    <a:pt x="906352" y="9572"/>
                  </a:lnTo>
                  <a:lnTo>
                    <a:pt x="953199" y="4285"/>
                  </a:lnTo>
                  <a:lnTo>
                    <a:pt x="1000646" y="1079"/>
                  </a:lnTo>
                  <a:lnTo>
                    <a:pt x="1048647" y="0"/>
                  </a:lnTo>
                  <a:lnTo>
                    <a:pt x="1097597" y="1141"/>
                  </a:lnTo>
                  <a:lnTo>
                    <a:pt x="1146238" y="4547"/>
                  </a:lnTo>
                  <a:lnTo>
                    <a:pt x="1194500" y="10188"/>
                  </a:lnTo>
                  <a:lnTo>
                    <a:pt x="1242310" y="18033"/>
                  </a:lnTo>
                  <a:lnTo>
                    <a:pt x="1289597" y="28053"/>
                  </a:lnTo>
                  <a:lnTo>
                    <a:pt x="1336289" y="40218"/>
                  </a:lnTo>
                  <a:lnTo>
                    <a:pt x="1382315" y="54500"/>
                  </a:lnTo>
                  <a:lnTo>
                    <a:pt x="1427602" y="70867"/>
                  </a:lnTo>
                  <a:lnTo>
                    <a:pt x="1472080" y="89290"/>
                  </a:lnTo>
                  <a:lnTo>
                    <a:pt x="1515677" y="109740"/>
                  </a:lnTo>
                  <a:lnTo>
                    <a:pt x="1558320" y="132187"/>
                  </a:lnTo>
                  <a:lnTo>
                    <a:pt x="1599939" y="156601"/>
                  </a:lnTo>
                  <a:lnTo>
                    <a:pt x="1640461" y="182953"/>
                  </a:lnTo>
                  <a:lnTo>
                    <a:pt x="1679815" y="211213"/>
                  </a:lnTo>
                  <a:lnTo>
                    <a:pt x="1717930" y="241350"/>
                  </a:lnTo>
                  <a:lnTo>
                    <a:pt x="1754733" y="273337"/>
                  </a:lnTo>
                  <a:lnTo>
                    <a:pt x="1790153" y="307142"/>
                  </a:lnTo>
                  <a:lnTo>
                    <a:pt x="1823958" y="342562"/>
                  </a:lnTo>
                  <a:lnTo>
                    <a:pt x="1855944" y="379365"/>
                  </a:lnTo>
                  <a:lnTo>
                    <a:pt x="1886082" y="417480"/>
                  </a:lnTo>
                  <a:lnTo>
                    <a:pt x="1914341" y="456834"/>
                  </a:lnTo>
                  <a:lnTo>
                    <a:pt x="1940693" y="497356"/>
                  </a:lnTo>
                  <a:lnTo>
                    <a:pt x="1965107" y="538975"/>
                  </a:lnTo>
                  <a:lnTo>
                    <a:pt x="1987554" y="581619"/>
                  </a:lnTo>
                  <a:lnTo>
                    <a:pt x="2008004" y="625215"/>
                  </a:lnTo>
                  <a:lnTo>
                    <a:pt x="2026427" y="669693"/>
                  </a:lnTo>
                  <a:lnTo>
                    <a:pt x="2042794" y="714981"/>
                  </a:lnTo>
                  <a:lnTo>
                    <a:pt x="2057076" y="761007"/>
                  </a:lnTo>
                  <a:lnTo>
                    <a:pt x="2069241" y="807699"/>
                  </a:lnTo>
                  <a:lnTo>
                    <a:pt x="2079261" y="854986"/>
                  </a:lnTo>
                  <a:lnTo>
                    <a:pt x="2087106" y="902797"/>
                  </a:lnTo>
                  <a:lnTo>
                    <a:pt x="2092747" y="951058"/>
                  </a:lnTo>
                  <a:lnTo>
                    <a:pt x="2096153" y="999700"/>
                  </a:lnTo>
                  <a:lnTo>
                    <a:pt x="2097294" y="1048649"/>
                  </a:lnTo>
                  <a:lnTo>
                    <a:pt x="2096215" y="1096651"/>
                  </a:lnTo>
                  <a:lnTo>
                    <a:pt x="2093009" y="1144098"/>
                  </a:lnTo>
                  <a:lnTo>
                    <a:pt x="2087722" y="1190945"/>
                  </a:lnTo>
                  <a:lnTo>
                    <a:pt x="2080399" y="1237146"/>
                  </a:lnTo>
                  <a:lnTo>
                    <a:pt x="2071089" y="1282653"/>
                  </a:lnTo>
                  <a:lnTo>
                    <a:pt x="2059836" y="1327422"/>
                  </a:lnTo>
                  <a:lnTo>
                    <a:pt x="2046687" y="1371406"/>
                  </a:lnTo>
                  <a:lnTo>
                    <a:pt x="2031688" y="1414557"/>
                  </a:lnTo>
                  <a:lnTo>
                    <a:pt x="2014887" y="1456831"/>
                  </a:lnTo>
                  <a:lnTo>
                    <a:pt x="1996327" y="1498181"/>
                  </a:lnTo>
                  <a:lnTo>
                    <a:pt x="1976058" y="1538560"/>
                  </a:lnTo>
                  <a:lnTo>
                    <a:pt x="1954123" y="1577923"/>
                  </a:lnTo>
                  <a:lnTo>
                    <a:pt x="1930571" y="1616223"/>
                  </a:lnTo>
                  <a:lnTo>
                    <a:pt x="1905446" y="1653413"/>
                  </a:lnTo>
                  <a:lnTo>
                    <a:pt x="1878795" y="1689448"/>
                  </a:lnTo>
                  <a:lnTo>
                    <a:pt x="1850666" y="1724281"/>
                  </a:lnTo>
                  <a:lnTo>
                    <a:pt x="1821103" y="1757866"/>
                  </a:lnTo>
                  <a:lnTo>
                    <a:pt x="1790153" y="1790157"/>
                  </a:lnTo>
                  <a:lnTo>
                    <a:pt x="1757862" y="1821107"/>
                  </a:lnTo>
                  <a:lnTo>
                    <a:pt x="1724277" y="1850670"/>
                  </a:lnTo>
                  <a:lnTo>
                    <a:pt x="1689444" y="1878800"/>
                  </a:lnTo>
                  <a:lnTo>
                    <a:pt x="1653409" y="1905451"/>
                  </a:lnTo>
                  <a:lnTo>
                    <a:pt x="1616219" y="1930575"/>
                  </a:lnTo>
                  <a:lnTo>
                    <a:pt x="1577919" y="1954128"/>
                  </a:lnTo>
                  <a:lnTo>
                    <a:pt x="1538557" y="1976062"/>
                  </a:lnTo>
                  <a:lnTo>
                    <a:pt x="1498177" y="1996332"/>
                  </a:lnTo>
                  <a:lnTo>
                    <a:pt x="1456828" y="2014891"/>
                  </a:lnTo>
                  <a:lnTo>
                    <a:pt x="1414554" y="2031693"/>
                  </a:lnTo>
                  <a:lnTo>
                    <a:pt x="1371402" y="2046692"/>
                  </a:lnTo>
                  <a:lnTo>
                    <a:pt x="1327419" y="2059841"/>
                  </a:lnTo>
                  <a:lnTo>
                    <a:pt x="1282650" y="2071094"/>
                  </a:lnTo>
                  <a:lnTo>
                    <a:pt x="1237143" y="2080404"/>
                  </a:lnTo>
                  <a:lnTo>
                    <a:pt x="1190942" y="2087727"/>
                  </a:lnTo>
                  <a:lnTo>
                    <a:pt x="1144095" y="2093014"/>
                  </a:lnTo>
                  <a:lnTo>
                    <a:pt x="1096648" y="2096220"/>
                  </a:lnTo>
                  <a:lnTo>
                    <a:pt x="1048647" y="2097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136005" y="1137224"/>
              <a:ext cx="2097405" cy="2097405"/>
            </a:xfrm>
            <a:custGeom>
              <a:avLst/>
              <a:gdLst/>
              <a:ahLst/>
              <a:cxnLst/>
              <a:rect l="l" t="t" r="r" b="b"/>
              <a:pathLst>
                <a:path w="2097404" h="2097405">
                  <a:moveTo>
                    <a:pt x="0" y="1048649"/>
                  </a:moveTo>
                  <a:lnTo>
                    <a:pt x="1079" y="1000648"/>
                  </a:lnTo>
                  <a:lnTo>
                    <a:pt x="4285" y="953201"/>
                  </a:lnTo>
                  <a:lnTo>
                    <a:pt x="9572" y="906354"/>
                  </a:lnTo>
                  <a:lnTo>
                    <a:pt x="16895" y="860153"/>
                  </a:lnTo>
                  <a:lnTo>
                    <a:pt x="26205" y="814646"/>
                  </a:lnTo>
                  <a:lnTo>
                    <a:pt x="37458" y="769877"/>
                  </a:lnTo>
                  <a:lnTo>
                    <a:pt x="50607" y="725893"/>
                  </a:lnTo>
                  <a:lnTo>
                    <a:pt x="65606" y="682742"/>
                  </a:lnTo>
                  <a:lnTo>
                    <a:pt x="82407" y="640468"/>
                  </a:lnTo>
                  <a:lnTo>
                    <a:pt x="100966" y="599118"/>
                  </a:lnTo>
                  <a:lnTo>
                    <a:pt x="121236" y="558738"/>
                  </a:lnTo>
                  <a:lnTo>
                    <a:pt x="143171" y="519376"/>
                  </a:lnTo>
                  <a:lnTo>
                    <a:pt x="166723" y="481076"/>
                  </a:lnTo>
                  <a:lnTo>
                    <a:pt x="191848" y="443886"/>
                  </a:lnTo>
                  <a:lnTo>
                    <a:pt x="218499" y="407851"/>
                  </a:lnTo>
                  <a:lnTo>
                    <a:pt x="246628" y="373018"/>
                  </a:lnTo>
                  <a:lnTo>
                    <a:pt x="276191" y="339433"/>
                  </a:lnTo>
                  <a:lnTo>
                    <a:pt x="307141" y="307142"/>
                  </a:lnTo>
                  <a:lnTo>
                    <a:pt x="339432" y="276192"/>
                  </a:lnTo>
                  <a:lnTo>
                    <a:pt x="373017" y="246629"/>
                  </a:lnTo>
                  <a:lnTo>
                    <a:pt x="407850" y="218499"/>
                  </a:lnTo>
                  <a:lnTo>
                    <a:pt x="443885" y="191848"/>
                  </a:lnTo>
                  <a:lnTo>
                    <a:pt x="481075" y="166724"/>
                  </a:lnTo>
                  <a:lnTo>
                    <a:pt x="519375" y="143171"/>
                  </a:lnTo>
                  <a:lnTo>
                    <a:pt x="558737" y="121237"/>
                  </a:lnTo>
                  <a:lnTo>
                    <a:pt x="599117" y="100967"/>
                  </a:lnTo>
                  <a:lnTo>
                    <a:pt x="640466" y="82408"/>
                  </a:lnTo>
                  <a:lnTo>
                    <a:pt x="682740" y="65606"/>
                  </a:lnTo>
                  <a:lnTo>
                    <a:pt x="725892" y="50607"/>
                  </a:lnTo>
                  <a:lnTo>
                    <a:pt x="769875" y="37458"/>
                  </a:lnTo>
                  <a:lnTo>
                    <a:pt x="814644" y="26205"/>
                  </a:lnTo>
                  <a:lnTo>
                    <a:pt x="860151" y="16895"/>
                  </a:lnTo>
                  <a:lnTo>
                    <a:pt x="906352" y="9572"/>
                  </a:lnTo>
                  <a:lnTo>
                    <a:pt x="953199" y="4285"/>
                  </a:lnTo>
                  <a:lnTo>
                    <a:pt x="1000646" y="1079"/>
                  </a:lnTo>
                  <a:lnTo>
                    <a:pt x="1048647" y="0"/>
                  </a:lnTo>
                  <a:lnTo>
                    <a:pt x="1097597" y="1141"/>
                  </a:lnTo>
                  <a:lnTo>
                    <a:pt x="1146238" y="4547"/>
                  </a:lnTo>
                  <a:lnTo>
                    <a:pt x="1194500" y="10188"/>
                  </a:lnTo>
                  <a:lnTo>
                    <a:pt x="1242310" y="18033"/>
                  </a:lnTo>
                  <a:lnTo>
                    <a:pt x="1289597" y="28053"/>
                  </a:lnTo>
                  <a:lnTo>
                    <a:pt x="1336289" y="40218"/>
                  </a:lnTo>
                  <a:lnTo>
                    <a:pt x="1382315" y="54500"/>
                  </a:lnTo>
                  <a:lnTo>
                    <a:pt x="1427602" y="70867"/>
                  </a:lnTo>
                  <a:lnTo>
                    <a:pt x="1472080" y="89290"/>
                  </a:lnTo>
                  <a:lnTo>
                    <a:pt x="1515677" y="109740"/>
                  </a:lnTo>
                  <a:lnTo>
                    <a:pt x="1558320" y="132187"/>
                  </a:lnTo>
                  <a:lnTo>
                    <a:pt x="1599939" y="156601"/>
                  </a:lnTo>
                  <a:lnTo>
                    <a:pt x="1640461" y="182953"/>
                  </a:lnTo>
                  <a:lnTo>
                    <a:pt x="1679815" y="211213"/>
                  </a:lnTo>
                  <a:lnTo>
                    <a:pt x="1717930" y="241350"/>
                  </a:lnTo>
                  <a:lnTo>
                    <a:pt x="1754733" y="273337"/>
                  </a:lnTo>
                  <a:lnTo>
                    <a:pt x="1790153" y="307142"/>
                  </a:lnTo>
                  <a:lnTo>
                    <a:pt x="1823958" y="342562"/>
                  </a:lnTo>
                  <a:lnTo>
                    <a:pt x="1855944" y="379365"/>
                  </a:lnTo>
                  <a:lnTo>
                    <a:pt x="1886082" y="417480"/>
                  </a:lnTo>
                  <a:lnTo>
                    <a:pt x="1914341" y="456834"/>
                  </a:lnTo>
                  <a:lnTo>
                    <a:pt x="1940693" y="497356"/>
                  </a:lnTo>
                  <a:lnTo>
                    <a:pt x="1965107" y="538975"/>
                  </a:lnTo>
                  <a:lnTo>
                    <a:pt x="1987554" y="581619"/>
                  </a:lnTo>
                  <a:lnTo>
                    <a:pt x="2008004" y="625215"/>
                  </a:lnTo>
                  <a:lnTo>
                    <a:pt x="2026427" y="669693"/>
                  </a:lnTo>
                  <a:lnTo>
                    <a:pt x="2042795" y="714981"/>
                  </a:lnTo>
                  <a:lnTo>
                    <a:pt x="2057076" y="761007"/>
                  </a:lnTo>
                  <a:lnTo>
                    <a:pt x="2069241" y="807699"/>
                  </a:lnTo>
                  <a:lnTo>
                    <a:pt x="2079261" y="854986"/>
                  </a:lnTo>
                  <a:lnTo>
                    <a:pt x="2087106" y="902797"/>
                  </a:lnTo>
                  <a:lnTo>
                    <a:pt x="2092747" y="951058"/>
                  </a:lnTo>
                  <a:lnTo>
                    <a:pt x="2096153" y="999700"/>
                  </a:lnTo>
                  <a:lnTo>
                    <a:pt x="2097295" y="1048649"/>
                  </a:lnTo>
                  <a:lnTo>
                    <a:pt x="2096215" y="1096651"/>
                  </a:lnTo>
                  <a:lnTo>
                    <a:pt x="2093009" y="1144098"/>
                  </a:lnTo>
                  <a:lnTo>
                    <a:pt x="2087722" y="1190945"/>
                  </a:lnTo>
                  <a:lnTo>
                    <a:pt x="2080399" y="1237146"/>
                  </a:lnTo>
                  <a:lnTo>
                    <a:pt x="2071089" y="1282653"/>
                  </a:lnTo>
                  <a:lnTo>
                    <a:pt x="2059836" y="1327422"/>
                  </a:lnTo>
                  <a:lnTo>
                    <a:pt x="2046687" y="1371406"/>
                  </a:lnTo>
                  <a:lnTo>
                    <a:pt x="2031688" y="1414557"/>
                  </a:lnTo>
                  <a:lnTo>
                    <a:pt x="2014887" y="1456831"/>
                  </a:lnTo>
                  <a:lnTo>
                    <a:pt x="1996328" y="1498181"/>
                  </a:lnTo>
                  <a:lnTo>
                    <a:pt x="1976058" y="1538560"/>
                  </a:lnTo>
                  <a:lnTo>
                    <a:pt x="1954123" y="1577923"/>
                  </a:lnTo>
                  <a:lnTo>
                    <a:pt x="1930571" y="1616223"/>
                  </a:lnTo>
                  <a:lnTo>
                    <a:pt x="1905446" y="1653413"/>
                  </a:lnTo>
                  <a:lnTo>
                    <a:pt x="1878796" y="1689448"/>
                  </a:lnTo>
                  <a:lnTo>
                    <a:pt x="1850666" y="1724281"/>
                  </a:lnTo>
                  <a:lnTo>
                    <a:pt x="1821103" y="1757866"/>
                  </a:lnTo>
                  <a:lnTo>
                    <a:pt x="1790153" y="1790157"/>
                  </a:lnTo>
                  <a:lnTo>
                    <a:pt x="1757862" y="1821107"/>
                  </a:lnTo>
                  <a:lnTo>
                    <a:pt x="1724277" y="1850670"/>
                  </a:lnTo>
                  <a:lnTo>
                    <a:pt x="1689444" y="1878800"/>
                  </a:lnTo>
                  <a:lnTo>
                    <a:pt x="1653409" y="1905451"/>
                  </a:lnTo>
                  <a:lnTo>
                    <a:pt x="1616219" y="1930575"/>
                  </a:lnTo>
                  <a:lnTo>
                    <a:pt x="1577919" y="1954128"/>
                  </a:lnTo>
                  <a:lnTo>
                    <a:pt x="1538557" y="1976062"/>
                  </a:lnTo>
                  <a:lnTo>
                    <a:pt x="1498177" y="1996332"/>
                  </a:lnTo>
                  <a:lnTo>
                    <a:pt x="1456828" y="2014891"/>
                  </a:lnTo>
                  <a:lnTo>
                    <a:pt x="1414554" y="2031693"/>
                  </a:lnTo>
                  <a:lnTo>
                    <a:pt x="1371402" y="2046692"/>
                  </a:lnTo>
                  <a:lnTo>
                    <a:pt x="1327419" y="2059841"/>
                  </a:lnTo>
                  <a:lnTo>
                    <a:pt x="1282650" y="2071094"/>
                  </a:lnTo>
                  <a:lnTo>
                    <a:pt x="1237143" y="2080404"/>
                  </a:lnTo>
                  <a:lnTo>
                    <a:pt x="1190942" y="2087727"/>
                  </a:lnTo>
                  <a:lnTo>
                    <a:pt x="1144095" y="2093014"/>
                  </a:lnTo>
                  <a:lnTo>
                    <a:pt x="1096648" y="2096220"/>
                  </a:lnTo>
                  <a:lnTo>
                    <a:pt x="1048647" y="2097299"/>
                  </a:lnTo>
                  <a:lnTo>
                    <a:pt x="1000646" y="2096220"/>
                  </a:lnTo>
                  <a:lnTo>
                    <a:pt x="953199" y="2093014"/>
                  </a:lnTo>
                  <a:lnTo>
                    <a:pt x="906352" y="2087727"/>
                  </a:lnTo>
                  <a:lnTo>
                    <a:pt x="860151" y="2080404"/>
                  </a:lnTo>
                  <a:lnTo>
                    <a:pt x="814644" y="2071094"/>
                  </a:lnTo>
                  <a:lnTo>
                    <a:pt x="769875" y="2059841"/>
                  </a:lnTo>
                  <a:lnTo>
                    <a:pt x="725892" y="2046692"/>
                  </a:lnTo>
                  <a:lnTo>
                    <a:pt x="682740" y="2031693"/>
                  </a:lnTo>
                  <a:lnTo>
                    <a:pt x="640466" y="2014891"/>
                  </a:lnTo>
                  <a:lnTo>
                    <a:pt x="599117" y="1996332"/>
                  </a:lnTo>
                  <a:lnTo>
                    <a:pt x="558737" y="1976062"/>
                  </a:lnTo>
                  <a:lnTo>
                    <a:pt x="519375" y="1954128"/>
                  </a:lnTo>
                  <a:lnTo>
                    <a:pt x="481075" y="1930575"/>
                  </a:lnTo>
                  <a:lnTo>
                    <a:pt x="443885" y="1905451"/>
                  </a:lnTo>
                  <a:lnTo>
                    <a:pt x="407850" y="1878800"/>
                  </a:lnTo>
                  <a:lnTo>
                    <a:pt x="373017" y="1850670"/>
                  </a:lnTo>
                  <a:lnTo>
                    <a:pt x="339432" y="1821107"/>
                  </a:lnTo>
                  <a:lnTo>
                    <a:pt x="307141" y="1790157"/>
                  </a:lnTo>
                  <a:lnTo>
                    <a:pt x="276191" y="1757866"/>
                  </a:lnTo>
                  <a:lnTo>
                    <a:pt x="246628" y="1724281"/>
                  </a:lnTo>
                  <a:lnTo>
                    <a:pt x="218499" y="1689448"/>
                  </a:lnTo>
                  <a:lnTo>
                    <a:pt x="191848" y="1653413"/>
                  </a:lnTo>
                  <a:lnTo>
                    <a:pt x="166723" y="1616223"/>
                  </a:lnTo>
                  <a:lnTo>
                    <a:pt x="143171" y="1577923"/>
                  </a:lnTo>
                  <a:lnTo>
                    <a:pt x="121236" y="1538560"/>
                  </a:lnTo>
                  <a:lnTo>
                    <a:pt x="100966" y="1498181"/>
                  </a:lnTo>
                  <a:lnTo>
                    <a:pt x="82407" y="1456831"/>
                  </a:lnTo>
                  <a:lnTo>
                    <a:pt x="65606" y="1414557"/>
                  </a:lnTo>
                  <a:lnTo>
                    <a:pt x="50607" y="1371406"/>
                  </a:lnTo>
                  <a:lnTo>
                    <a:pt x="37458" y="1327422"/>
                  </a:lnTo>
                  <a:lnTo>
                    <a:pt x="26205" y="1282653"/>
                  </a:lnTo>
                  <a:lnTo>
                    <a:pt x="16895" y="1237146"/>
                  </a:lnTo>
                  <a:lnTo>
                    <a:pt x="9572" y="1190945"/>
                  </a:lnTo>
                  <a:lnTo>
                    <a:pt x="4285" y="1144098"/>
                  </a:lnTo>
                  <a:lnTo>
                    <a:pt x="1079" y="1096651"/>
                  </a:lnTo>
                  <a:lnTo>
                    <a:pt x="0" y="1048649"/>
                  </a:lnTo>
                  <a:close/>
                </a:path>
              </a:pathLst>
            </a:custGeom>
            <a:ln w="2857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601975"/>
              <a:ext cx="10680700" cy="1203325"/>
            </a:xfrm>
            <a:custGeom>
              <a:avLst/>
              <a:gdLst/>
              <a:ahLst/>
              <a:cxnLst/>
              <a:rect l="l" t="t" r="r" b="b"/>
              <a:pathLst>
                <a:path w="10680700" h="1203325">
                  <a:moveTo>
                    <a:pt x="0" y="0"/>
                  </a:moveTo>
                  <a:lnTo>
                    <a:pt x="10680699" y="0"/>
                  </a:lnTo>
                  <a:lnTo>
                    <a:pt x="10680699" y="1202699"/>
                  </a:lnTo>
                  <a:lnTo>
                    <a:pt x="0" y="12026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46426" y="1660311"/>
            <a:ext cx="5951220" cy="9588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6100" spc="-210" dirty="0">
                <a:solidFill>
                  <a:srgbClr val="FFFFFF"/>
                </a:solidFill>
              </a:rPr>
              <a:t>D</a:t>
            </a:r>
            <a:r>
              <a:rPr sz="6100" spc="-885" dirty="0">
                <a:solidFill>
                  <a:srgbClr val="FFFFFF"/>
                </a:solidFill>
              </a:rPr>
              <a:t>esign</a:t>
            </a:r>
            <a:r>
              <a:rPr sz="6100" spc="-360" dirty="0">
                <a:solidFill>
                  <a:srgbClr val="FFFFFF"/>
                </a:solidFill>
              </a:rPr>
              <a:t> </a:t>
            </a:r>
            <a:r>
              <a:rPr sz="6100" spc="-944" dirty="0">
                <a:solidFill>
                  <a:srgbClr val="FFFFFF"/>
                </a:solidFill>
              </a:rPr>
              <a:t>and</a:t>
            </a:r>
            <a:r>
              <a:rPr sz="6100" spc="-360" dirty="0">
                <a:solidFill>
                  <a:srgbClr val="FFFFFF"/>
                </a:solidFill>
              </a:rPr>
              <a:t> </a:t>
            </a:r>
            <a:r>
              <a:rPr sz="6100" spc="-975" dirty="0">
                <a:solidFill>
                  <a:srgbClr val="FFFFFF"/>
                </a:solidFill>
              </a:rPr>
              <a:t>technology</a:t>
            </a:r>
            <a:endParaRPr sz="6100"/>
          </a:p>
        </p:txBody>
      </p:sp>
      <p:sp>
        <p:nvSpPr>
          <p:cNvPr id="9" name="object 9"/>
          <p:cNvSpPr txBox="1"/>
          <p:nvPr/>
        </p:nvSpPr>
        <p:spPr>
          <a:xfrm>
            <a:off x="2256890" y="2461963"/>
            <a:ext cx="5407025" cy="707886"/>
          </a:xfrm>
          <a:prstGeom prst="rect">
            <a:avLst/>
          </a:prstGeom>
        </p:spPr>
        <p:txBody>
          <a:bodyPr vert="horz" wrap="square" lIns="0" tIns="1524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</a:pPr>
            <a:r>
              <a:rPr sz="3600" b="1" i="1" spc="-515" dirty="0">
                <a:solidFill>
                  <a:srgbClr val="FFFFFF"/>
                </a:solidFill>
                <a:latin typeface="Trebuchet MS"/>
                <a:cs typeface="Trebuchet MS"/>
              </a:rPr>
              <a:t>Progression</a:t>
            </a:r>
            <a:r>
              <a:rPr sz="3600" b="1" i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i="1" spc="-585" dirty="0">
                <a:solidFill>
                  <a:srgbClr val="FFFFFF"/>
                </a:solidFill>
                <a:latin typeface="Trebuchet MS"/>
                <a:cs typeface="Trebuchet MS"/>
              </a:rPr>
              <a:t>of</a:t>
            </a:r>
            <a:r>
              <a:rPr sz="3600" b="1" i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i="1" spc="-490" dirty="0">
                <a:solidFill>
                  <a:srgbClr val="FFFFFF"/>
                </a:solidFill>
                <a:latin typeface="Trebuchet MS"/>
                <a:cs typeface="Trebuchet MS"/>
              </a:rPr>
              <a:t>skills</a:t>
            </a:r>
            <a:r>
              <a:rPr sz="3600" b="1" i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i="1" spc="-545" dirty="0">
                <a:solidFill>
                  <a:srgbClr val="FFFFFF"/>
                </a:solidFill>
                <a:latin typeface="Trebuchet MS"/>
                <a:cs typeface="Trebuchet MS"/>
              </a:rPr>
              <a:t>and</a:t>
            </a:r>
            <a:r>
              <a:rPr sz="3600" b="1" i="1" spc="-2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3600" b="1" i="1" spc="-680" dirty="0" smtClean="0">
                <a:solidFill>
                  <a:srgbClr val="FFFFFF"/>
                </a:solidFill>
                <a:latin typeface="Trebuchet MS"/>
                <a:cs typeface="Trebuchet MS"/>
              </a:rPr>
              <a:t>knowledge</a:t>
            </a:r>
            <a:endParaRPr sz="3600" dirty="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99366" y="5252049"/>
            <a:ext cx="3693795" cy="897255"/>
            <a:chOff x="3499366" y="5252049"/>
            <a:chExt cx="3693795" cy="897255"/>
          </a:xfrm>
        </p:grpSpPr>
        <p:sp>
          <p:nvSpPr>
            <p:cNvPr id="12" name="object 12"/>
            <p:cNvSpPr/>
            <p:nvPr/>
          </p:nvSpPr>
          <p:spPr>
            <a:xfrm>
              <a:off x="3499366" y="5252049"/>
              <a:ext cx="1149985" cy="897255"/>
            </a:xfrm>
            <a:custGeom>
              <a:avLst/>
              <a:gdLst/>
              <a:ahLst/>
              <a:cxnLst/>
              <a:rect l="l" t="t" r="r" b="b"/>
              <a:pathLst>
                <a:path w="1149985" h="897254">
                  <a:moveTo>
                    <a:pt x="701398" y="896999"/>
                  </a:moveTo>
                  <a:lnTo>
                    <a:pt x="0" y="896999"/>
                  </a:lnTo>
                  <a:lnTo>
                    <a:pt x="448498" y="448499"/>
                  </a:lnTo>
                  <a:lnTo>
                    <a:pt x="0" y="0"/>
                  </a:lnTo>
                  <a:lnTo>
                    <a:pt x="701398" y="0"/>
                  </a:lnTo>
                  <a:lnTo>
                    <a:pt x="1149897" y="448499"/>
                  </a:lnTo>
                  <a:lnTo>
                    <a:pt x="701398" y="896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47147" y="5252049"/>
              <a:ext cx="1149985" cy="897255"/>
            </a:xfrm>
            <a:custGeom>
              <a:avLst/>
              <a:gdLst/>
              <a:ahLst/>
              <a:cxnLst/>
              <a:rect l="l" t="t" r="r" b="b"/>
              <a:pathLst>
                <a:path w="1149985" h="897254">
                  <a:moveTo>
                    <a:pt x="701398" y="896999"/>
                  </a:moveTo>
                  <a:lnTo>
                    <a:pt x="0" y="896999"/>
                  </a:lnTo>
                  <a:lnTo>
                    <a:pt x="448498" y="448499"/>
                  </a:lnTo>
                  <a:lnTo>
                    <a:pt x="0" y="0"/>
                  </a:lnTo>
                  <a:lnTo>
                    <a:pt x="701398" y="0"/>
                  </a:lnTo>
                  <a:lnTo>
                    <a:pt x="1149897" y="448499"/>
                  </a:lnTo>
                  <a:lnTo>
                    <a:pt x="701398" y="896999"/>
                  </a:lnTo>
                  <a:close/>
                </a:path>
              </a:pathLst>
            </a:custGeom>
            <a:solidFill>
              <a:srgbClr val="A7DAE1">
                <a:alpha val="3742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94929" y="5252049"/>
              <a:ext cx="1149985" cy="897255"/>
            </a:xfrm>
            <a:custGeom>
              <a:avLst/>
              <a:gdLst/>
              <a:ahLst/>
              <a:cxnLst/>
              <a:rect l="l" t="t" r="r" b="b"/>
              <a:pathLst>
                <a:path w="1149985" h="897254">
                  <a:moveTo>
                    <a:pt x="701398" y="896999"/>
                  </a:moveTo>
                  <a:lnTo>
                    <a:pt x="0" y="896999"/>
                  </a:lnTo>
                  <a:lnTo>
                    <a:pt x="448498" y="448499"/>
                  </a:lnTo>
                  <a:lnTo>
                    <a:pt x="0" y="0"/>
                  </a:lnTo>
                  <a:lnTo>
                    <a:pt x="701398" y="0"/>
                  </a:lnTo>
                  <a:lnTo>
                    <a:pt x="1149897" y="448499"/>
                  </a:lnTo>
                  <a:lnTo>
                    <a:pt x="701398" y="896999"/>
                  </a:lnTo>
                  <a:close/>
                </a:path>
              </a:pathLst>
            </a:custGeom>
            <a:solidFill>
              <a:srgbClr val="4EB5CE">
                <a:alpha val="6982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42710" y="5252049"/>
              <a:ext cx="1149985" cy="897255"/>
            </a:xfrm>
            <a:custGeom>
              <a:avLst/>
              <a:gdLst/>
              <a:ahLst/>
              <a:cxnLst/>
              <a:rect l="l" t="t" r="r" b="b"/>
              <a:pathLst>
                <a:path w="1149984" h="897254">
                  <a:moveTo>
                    <a:pt x="701398" y="896999"/>
                  </a:moveTo>
                  <a:lnTo>
                    <a:pt x="0" y="896999"/>
                  </a:lnTo>
                  <a:lnTo>
                    <a:pt x="448498" y="448499"/>
                  </a:lnTo>
                  <a:lnTo>
                    <a:pt x="0" y="0"/>
                  </a:lnTo>
                  <a:lnTo>
                    <a:pt x="701398" y="0"/>
                  </a:lnTo>
                  <a:lnTo>
                    <a:pt x="1149897" y="448499"/>
                  </a:lnTo>
                  <a:lnTo>
                    <a:pt x="701398" y="8969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91229" y="1392449"/>
            <a:ext cx="1586847" cy="1586851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5313100" y="7240908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60312" y="69643"/>
            <a:ext cx="325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Electrica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(KS2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only)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732790"/>
            </a:xfrm>
            <a:custGeom>
              <a:avLst/>
              <a:gdLst/>
              <a:ahLst/>
              <a:cxnLst/>
              <a:rect l="l" t="t" r="r" b="b"/>
              <a:pathLst>
                <a:path w="10680700" h="73279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32447"/>
                  </a:lnTo>
                  <a:lnTo>
                    <a:pt x="827595" y="732447"/>
                  </a:lnTo>
                  <a:lnTo>
                    <a:pt x="827595" y="396697"/>
                  </a:lnTo>
                  <a:lnTo>
                    <a:pt x="5759780" y="396697"/>
                  </a:lnTo>
                  <a:lnTo>
                    <a:pt x="10680687" y="396697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874949"/>
              <a:ext cx="4932680" cy="335915"/>
            </a:xfrm>
            <a:custGeom>
              <a:avLst/>
              <a:gdLst/>
              <a:ahLst/>
              <a:cxnLst/>
              <a:rect l="l" t="t" r="r" b="b"/>
              <a:pathLst>
                <a:path w="4932680" h="335915">
                  <a:moveTo>
                    <a:pt x="4932188" y="335749"/>
                  </a:moveTo>
                  <a:lnTo>
                    <a:pt x="0" y="3357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357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10699"/>
              <a:ext cx="414020" cy="3078480"/>
            </a:xfrm>
            <a:custGeom>
              <a:avLst/>
              <a:gdLst/>
              <a:ahLst/>
              <a:cxnLst/>
              <a:rect l="l" t="t" r="r" b="b"/>
              <a:pathLst>
                <a:path w="414020" h="3078479">
                  <a:moveTo>
                    <a:pt x="413799" y="3078024"/>
                  </a:moveTo>
                  <a:lnTo>
                    <a:pt x="0" y="30780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0780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10699"/>
              <a:ext cx="414020" cy="945515"/>
            </a:xfrm>
            <a:custGeom>
              <a:avLst/>
              <a:gdLst/>
              <a:ahLst/>
              <a:cxnLst/>
              <a:rect l="l" t="t" r="r" b="b"/>
              <a:pathLst>
                <a:path w="414019" h="945514">
                  <a:moveTo>
                    <a:pt x="413799" y="945349"/>
                  </a:moveTo>
                  <a:lnTo>
                    <a:pt x="0" y="9453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945349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10699"/>
              <a:ext cx="4932680" cy="945515"/>
            </a:xfrm>
            <a:custGeom>
              <a:avLst/>
              <a:gdLst/>
              <a:ahLst/>
              <a:cxnLst/>
              <a:rect l="l" t="t" r="r" b="b"/>
              <a:pathLst>
                <a:path w="4932680" h="945514">
                  <a:moveTo>
                    <a:pt x="4932188" y="945349"/>
                  </a:moveTo>
                  <a:lnTo>
                    <a:pt x="0" y="9453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9453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156049"/>
              <a:ext cx="414020" cy="931544"/>
            </a:xfrm>
            <a:custGeom>
              <a:avLst/>
              <a:gdLst/>
              <a:ahLst/>
              <a:cxnLst/>
              <a:rect l="l" t="t" r="r" b="b"/>
              <a:pathLst>
                <a:path w="414019" h="931544">
                  <a:moveTo>
                    <a:pt x="413799" y="930999"/>
                  </a:moveTo>
                  <a:lnTo>
                    <a:pt x="0" y="930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93099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156049"/>
              <a:ext cx="4932680" cy="931544"/>
            </a:xfrm>
            <a:custGeom>
              <a:avLst/>
              <a:gdLst/>
              <a:ahLst/>
              <a:cxnLst/>
              <a:rect l="l" t="t" r="r" b="b"/>
              <a:pathLst>
                <a:path w="4932680" h="931544">
                  <a:moveTo>
                    <a:pt x="4932188" y="930999"/>
                  </a:moveTo>
                  <a:lnTo>
                    <a:pt x="0" y="930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930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087050"/>
              <a:ext cx="414020" cy="1202055"/>
            </a:xfrm>
            <a:custGeom>
              <a:avLst/>
              <a:gdLst/>
              <a:ahLst/>
              <a:cxnLst/>
              <a:rect l="l" t="t" r="r" b="b"/>
              <a:pathLst>
                <a:path w="414019" h="1202054">
                  <a:moveTo>
                    <a:pt x="413799" y="1201674"/>
                  </a:moveTo>
                  <a:lnTo>
                    <a:pt x="0" y="12016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01674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087050"/>
              <a:ext cx="4932680" cy="1202055"/>
            </a:xfrm>
            <a:custGeom>
              <a:avLst/>
              <a:gdLst/>
              <a:ahLst/>
              <a:cxnLst/>
              <a:rect l="l" t="t" r="r" b="b"/>
              <a:pathLst>
                <a:path w="4932680" h="1202054">
                  <a:moveTo>
                    <a:pt x="4932188" y="1201674"/>
                  </a:moveTo>
                  <a:lnTo>
                    <a:pt x="0" y="12016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016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288725"/>
              <a:ext cx="414020" cy="2911475"/>
            </a:xfrm>
            <a:custGeom>
              <a:avLst/>
              <a:gdLst/>
              <a:ahLst/>
              <a:cxnLst/>
              <a:rect l="l" t="t" r="r" b="b"/>
              <a:pathLst>
                <a:path w="414020" h="2911475">
                  <a:moveTo>
                    <a:pt x="413799" y="2911224"/>
                  </a:moveTo>
                  <a:lnTo>
                    <a:pt x="0" y="2911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9112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288725"/>
              <a:ext cx="414020" cy="1219835"/>
            </a:xfrm>
            <a:custGeom>
              <a:avLst/>
              <a:gdLst/>
              <a:ahLst/>
              <a:cxnLst/>
              <a:rect l="l" t="t" r="r" b="b"/>
              <a:pathLst>
                <a:path w="414019" h="1219835">
                  <a:moveTo>
                    <a:pt x="413799" y="1219674"/>
                  </a:moveTo>
                  <a:lnTo>
                    <a:pt x="0" y="12196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19674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288725"/>
              <a:ext cx="4932680" cy="1219835"/>
            </a:xfrm>
            <a:custGeom>
              <a:avLst/>
              <a:gdLst/>
              <a:ahLst/>
              <a:cxnLst/>
              <a:rect l="l" t="t" r="r" b="b"/>
              <a:pathLst>
                <a:path w="4932680" h="1219835">
                  <a:moveTo>
                    <a:pt x="4932188" y="1219674"/>
                  </a:moveTo>
                  <a:lnTo>
                    <a:pt x="0" y="12196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196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99" y="5508399"/>
              <a:ext cx="414020" cy="1691639"/>
            </a:xfrm>
            <a:custGeom>
              <a:avLst/>
              <a:gdLst/>
              <a:ahLst/>
              <a:cxnLst/>
              <a:rect l="l" t="t" r="r" b="b"/>
              <a:pathLst>
                <a:path w="414019" h="1691640">
                  <a:moveTo>
                    <a:pt x="413799" y="1691549"/>
                  </a:moveTo>
                  <a:lnTo>
                    <a:pt x="0" y="16915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6915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98" y="5508399"/>
              <a:ext cx="4932680" cy="1691639"/>
            </a:xfrm>
            <a:custGeom>
              <a:avLst/>
              <a:gdLst/>
              <a:ahLst/>
              <a:cxnLst/>
              <a:rect l="l" t="t" r="r" b="b"/>
              <a:pathLst>
                <a:path w="4932680" h="1691640">
                  <a:moveTo>
                    <a:pt x="4932188" y="1691549"/>
                  </a:moveTo>
                  <a:lnTo>
                    <a:pt x="0" y="16915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6915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199"/>
                  </a:lnTo>
                </a:path>
                <a:path w="5760085" h="6731634">
                  <a:moveTo>
                    <a:pt x="413799" y="732449"/>
                  </a:moveTo>
                  <a:lnTo>
                    <a:pt x="413799" y="6731199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199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199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03"/>
                  </a:moveTo>
                  <a:lnTo>
                    <a:pt x="0" y="6721703"/>
                  </a:lnTo>
                  <a:lnTo>
                    <a:pt x="0" y="6731228"/>
                  </a:lnTo>
                  <a:lnTo>
                    <a:pt x="10680687" y="6731228"/>
                  </a:lnTo>
                  <a:lnTo>
                    <a:pt x="10680687" y="6721703"/>
                  </a:lnTo>
                  <a:close/>
                </a:path>
                <a:path w="10680700" h="6731634">
                  <a:moveTo>
                    <a:pt x="10680687" y="5030152"/>
                  </a:moveTo>
                  <a:lnTo>
                    <a:pt x="409041" y="5030152"/>
                  </a:lnTo>
                  <a:lnTo>
                    <a:pt x="409041" y="5039677"/>
                  </a:lnTo>
                  <a:lnTo>
                    <a:pt x="10680687" y="5039677"/>
                  </a:lnTo>
                  <a:lnTo>
                    <a:pt x="10680687" y="5030152"/>
                  </a:lnTo>
                  <a:close/>
                </a:path>
                <a:path w="10680700" h="6731634">
                  <a:moveTo>
                    <a:pt x="10680687" y="3810470"/>
                  </a:moveTo>
                  <a:lnTo>
                    <a:pt x="0" y="3810470"/>
                  </a:lnTo>
                  <a:lnTo>
                    <a:pt x="0" y="3819995"/>
                  </a:lnTo>
                  <a:lnTo>
                    <a:pt x="10680687" y="3819995"/>
                  </a:lnTo>
                  <a:lnTo>
                    <a:pt x="10680687" y="3810470"/>
                  </a:lnTo>
                  <a:close/>
                </a:path>
                <a:path w="10680700" h="6731634">
                  <a:moveTo>
                    <a:pt x="10680687" y="2608796"/>
                  </a:moveTo>
                  <a:lnTo>
                    <a:pt x="409041" y="2608796"/>
                  </a:lnTo>
                  <a:lnTo>
                    <a:pt x="409041" y="2618321"/>
                  </a:lnTo>
                  <a:lnTo>
                    <a:pt x="10680687" y="2618321"/>
                  </a:lnTo>
                  <a:lnTo>
                    <a:pt x="10680687" y="2608796"/>
                  </a:lnTo>
                  <a:close/>
                </a:path>
                <a:path w="10680700" h="6731634">
                  <a:moveTo>
                    <a:pt x="10680687" y="1677797"/>
                  </a:moveTo>
                  <a:lnTo>
                    <a:pt x="409041" y="1677797"/>
                  </a:lnTo>
                  <a:lnTo>
                    <a:pt x="409041" y="1687322"/>
                  </a:lnTo>
                  <a:lnTo>
                    <a:pt x="10680687" y="1687322"/>
                  </a:lnTo>
                  <a:lnTo>
                    <a:pt x="10680687" y="1677797"/>
                  </a:lnTo>
                  <a:close/>
                </a:path>
                <a:path w="10680700" h="6731634">
                  <a:moveTo>
                    <a:pt x="10680687" y="732447"/>
                  </a:moveTo>
                  <a:lnTo>
                    <a:pt x="0" y="732447"/>
                  </a:lnTo>
                  <a:lnTo>
                    <a:pt x="0" y="741972"/>
                  </a:lnTo>
                  <a:lnTo>
                    <a:pt x="10680687" y="741972"/>
                  </a:lnTo>
                  <a:lnTo>
                    <a:pt x="10680687" y="732447"/>
                  </a:lnTo>
                  <a:close/>
                </a:path>
                <a:path w="10680700" h="6731634">
                  <a:moveTo>
                    <a:pt x="10680687" y="396697"/>
                  </a:moveTo>
                  <a:lnTo>
                    <a:pt x="822845" y="396697"/>
                  </a:lnTo>
                  <a:lnTo>
                    <a:pt x="822845" y="406222"/>
                  </a:lnTo>
                  <a:lnTo>
                    <a:pt x="10680687" y="406222"/>
                  </a:lnTo>
                  <a:lnTo>
                    <a:pt x="10680687" y="396697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51861" y="517596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10</a:t>
            </a:fld>
            <a:endParaRPr spc="40" dirty="0"/>
          </a:p>
        </p:txBody>
      </p:sp>
      <p:sp>
        <p:nvSpPr>
          <p:cNvPr id="22" name="object 22"/>
          <p:cNvSpPr txBox="1"/>
          <p:nvPr/>
        </p:nvSpPr>
        <p:spPr>
          <a:xfrm>
            <a:off x="919672" y="357631"/>
            <a:ext cx="2032635" cy="7975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u="heavy" spc="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Electroni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greeting</a:t>
            </a:r>
            <a:r>
              <a:rPr sz="1400" u="heavy" spc="-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s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cards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1861" y="916333"/>
            <a:ext cx="14357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Stead</a:t>
            </a: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-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han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d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-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game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9672" y="1250577"/>
            <a:ext cx="4684395" cy="1382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electronic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greetings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card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copper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track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labelled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diagram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showing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positive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negative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relation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LED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battery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Writing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electronic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greeting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card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Compiling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moodboard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relevant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chosen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theme,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recipient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715"/>
              </a:spcBef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series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electronics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greeting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card,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referring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Mapping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where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go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1861" y="1250577"/>
            <a:ext cx="4713605" cy="1519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steady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game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-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identifying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naming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required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Drawing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three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perspectives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Gene</a:t>
            </a:r>
            <a:r>
              <a:rPr sz="900" spc="-10" dirty="0">
                <a:latin typeface="Tahoma"/>
                <a:cs typeface="Tahoma"/>
              </a:rPr>
              <a:t>r</a:t>
            </a:r>
            <a:r>
              <a:rPr sz="900" dirty="0">
                <a:latin typeface="Tahoma"/>
                <a:cs typeface="Tahoma"/>
              </a:rPr>
              <a:t>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through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</a:t>
            </a:r>
            <a:r>
              <a:rPr sz="900" spc="-25" dirty="0">
                <a:latin typeface="Tahoma"/>
                <a:cs typeface="Tahoma"/>
              </a:rPr>
              <a:t>k</a:t>
            </a:r>
            <a:r>
              <a:rPr sz="900" dirty="0">
                <a:latin typeface="Tahoma"/>
                <a:cs typeface="Tahoma"/>
              </a:rPr>
              <a:t>etching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discussion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Modelling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through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prototypes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(toys),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including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meant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‘ﬁt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purpose’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‘form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over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function’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96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Constructing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base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game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Accu</a:t>
            </a:r>
            <a:r>
              <a:rPr sz="900" spc="-5" dirty="0">
                <a:latin typeface="Tahoma"/>
                <a:cs typeface="Tahoma"/>
              </a:rPr>
              <a:t>r</a:t>
            </a:r>
            <a:r>
              <a:rPr sz="900" spc="10" dirty="0">
                <a:latin typeface="Tahoma"/>
                <a:cs typeface="Tahoma"/>
              </a:rPr>
              <a:t>ately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cutting,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folding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assembling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net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Deco</a:t>
            </a:r>
            <a:r>
              <a:rPr sz="900" spc="-5" dirty="0">
                <a:latin typeface="Tahoma"/>
                <a:cs typeface="Tahoma"/>
              </a:rPr>
              <a:t>r</a:t>
            </a:r>
            <a:r>
              <a:rPr sz="900" dirty="0">
                <a:latin typeface="Tahoma"/>
                <a:cs typeface="Tahoma"/>
              </a:rPr>
              <a:t>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base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game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high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quality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ﬁnish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Incorporating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base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9672" y="3126928"/>
            <a:ext cx="471043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peer’s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against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modiﬁcations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could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5" dirty="0">
                <a:latin typeface="Tahoma"/>
                <a:cs typeface="Tahoma"/>
              </a:rPr>
              <a:t>improve </a:t>
            </a:r>
            <a:r>
              <a:rPr sz="900" spc="10" dirty="0">
                <a:latin typeface="Tahoma"/>
                <a:cs typeface="Tahoma"/>
              </a:rPr>
              <a:t>the </a:t>
            </a:r>
            <a:r>
              <a:rPr sz="900" spc="15" dirty="0">
                <a:latin typeface="Tahoma"/>
                <a:cs typeface="Tahoma"/>
              </a:rPr>
              <a:t>reliability </a:t>
            </a:r>
            <a:r>
              <a:rPr sz="900" spc="25" dirty="0">
                <a:latin typeface="Tahoma"/>
                <a:cs typeface="Tahoma"/>
              </a:rPr>
              <a:t>or </a:t>
            </a:r>
            <a:r>
              <a:rPr sz="900" spc="5" dirty="0">
                <a:latin typeface="Tahoma"/>
                <a:cs typeface="Tahoma"/>
              </a:rPr>
              <a:t>aesthetics </a:t>
            </a:r>
            <a:r>
              <a:rPr sz="900" spc="10" dirty="0">
                <a:latin typeface="Tahoma"/>
                <a:cs typeface="Tahoma"/>
              </a:rPr>
              <a:t>of </a:t>
            </a:r>
            <a:r>
              <a:rPr sz="900" spc="25" dirty="0">
                <a:latin typeface="Tahoma"/>
                <a:cs typeface="Tahoma"/>
              </a:rPr>
              <a:t>it or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10" dirty="0">
                <a:latin typeface="Tahoma"/>
                <a:cs typeface="Tahoma"/>
              </a:rPr>
              <a:t>incorporate </a:t>
            </a:r>
            <a:r>
              <a:rPr sz="900" spc="5" dirty="0">
                <a:latin typeface="Tahoma"/>
                <a:cs typeface="Tahoma"/>
              </a:rPr>
              <a:t>another </a:t>
            </a:r>
            <a:r>
              <a:rPr sz="900" spc="10" dirty="0">
                <a:latin typeface="Tahoma"/>
                <a:cs typeface="Tahoma"/>
              </a:rPr>
              <a:t>type of </a:t>
            </a:r>
            <a:r>
              <a:rPr sz="900" spc="15" dirty="0">
                <a:latin typeface="Tahoma"/>
                <a:cs typeface="Tahoma"/>
              </a:rPr>
              <a:t>circuit 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Stating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Sir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Rowland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35" dirty="0">
                <a:latin typeface="Tahoma"/>
                <a:cs typeface="Tahoma"/>
              </a:rPr>
              <a:t>Hill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invented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greeting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cards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Analysing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existing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greeting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cards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1861" y="3126928"/>
            <a:ext cx="45859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others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ﬁnished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games,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identifying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well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suggestions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improvement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Gathering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images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information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about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existing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children’s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toys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Analysing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selection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existing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children’s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toys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51861" y="4328603"/>
            <a:ext cx="406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batteries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contain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acid,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dangerous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leak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names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basic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series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including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buzzer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0622" y="4328603"/>
            <a:ext cx="4759325" cy="2479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7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key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copper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conductor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part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breaks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stop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working</a:t>
            </a:r>
            <a:endParaRPr sz="900">
              <a:latin typeface="Tahoma"/>
              <a:cs typeface="Tahoma"/>
            </a:endParaRPr>
          </a:p>
          <a:p>
            <a:pPr marL="12700" marR="18732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7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series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only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current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ﬂow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positive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negative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symbols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represent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diagram</a:t>
            </a:r>
            <a:endParaRPr sz="900">
              <a:latin typeface="Tahoma"/>
              <a:cs typeface="Tahoma"/>
            </a:endParaRPr>
          </a:p>
          <a:p>
            <a:pPr marL="12700" marR="55626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names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basic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series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circuit: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crocodile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wires,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LED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(light-emitting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diod</a:t>
            </a:r>
            <a:r>
              <a:rPr sz="900" spc="-5" dirty="0">
                <a:latin typeface="Tahoma"/>
                <a:cs typeface="Tahoma"/>
              </a:rPr>
              <a:t>e</a:t>
            </a:r>
            <a:r>
              <a:rPr sz="900" spc="-80" dirty="0">
                <a:latin typeface="Tahoma"/>
                <a:cs typeface="Tahoma"/>
              </a:rPr>
              <a:t>),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battery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holde</a:t>
            </a:r>
            <a:r>
              <a:rPr sz="900" spc="-50" dirty="0">
                <a:latin typeface="Tahoma"/>
                <a:cs typeface="Tahoma"/>
              </a:rPr>
              <a:t>r</a:t>
            </a:r>
            <a:r>
              <a:rPr sz="900" spc="-85" dirty="0">
                <a:latin typeface="Tahoma"/>
                <a:cs typeface="Tahoma"/>
              </a:rPr>
              <a:t>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batter</a:t>
            </a:r>
            <a:r>
              <a:rPr sz="900" spc="-45" dirty="0">
                <a:latin typeface="Tahoma"/>
                <a:cs typeface="Tahoma"/>
              </a:rPr>
              <a:t>y</a:t>
            </a:r>
            <a:r>
              <a:rPr sz="900" spc="-85" dirty="0">
                <a:latin typeface="Tahoma"/>
                <a:cs typeface="Tahoma"/>
              </a:rPr>
              <a:t>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cell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96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analysis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critiquing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strengths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weaknesses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endParaRPr sz="900">
              <a:latin typeface="Tahoma"/>
              <a:cs typeface="Tahoma"/>
            </a:endParaRPr>
          </a:p>
          <a:p>
            <a:pPr marL="12700" marR="215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‘mass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production’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large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quantities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machine,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usually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factory</a:t>
            </a:r>
            <a:endParaRPr sz="900">
              <a:latin typeface="Tahoma"/>
              <a:cs typeface="Tahoma"/>
            </a:endParaRPr>
          </a:p>
          <a:p>
            <a:pPr marL="122555" indent="-110489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one-off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only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hand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‘bespoke’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particular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reason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person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development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personal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message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exchange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through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invention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Penny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Black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stamp,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exchanging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greeting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cards</a:t>
            </a:r>
            <a:endParaRPr sz="900">
              <a:latin typeface="Tahoma"/>
              <a:cs typeface="Tahoma"/>
            </a:endParaRPr>
          </a:p>
          <a:p>
            <a:pPr marL="12700" marR="12509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moodboard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include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words,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sketches,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textures,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colours,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samples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etc.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inspiration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51861" y="5548278"/>
            <a:ext cx="472757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75" indent="-67310">
              <a:lnSpc>
                <a:spcPct val="100000"/>
              </a:lnSpc>
              <a:spcBef>
                <a:spcPts val="100"/>
              </a:spcBef>
              <a:buSzPct val="88888"/>
              <a:buChar char="•"/>
              <a:tabLst>
                <a:tab pos="8001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‘for</a:t>
            </a:r>
            <a:r>
              <a:rPr sz="900" spc="-20" dirty="0">
                <a:latin typeface="Tahoma"/>
                <a:cs typeface="Tahoma"/>
              </a:rPr>
              <a:t>m</a:t>
            </a:r>
            <a:r>
              <a:rPr sz="900" dirty="0">
                <a:latin typeface="Tahoma"/>
                <a:cs typeface="Tahoma"/>
              </a:rPr>
              <a:t>’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appea</a:t>
            </a:r>
            <a:r>
              <a:rPr sz="900" spc="-20" dirty="0">
                <a:latin typeface="Tahoma"/>
                <a:cs typeface="Tahoma"/>
              </a:rPr>
              <a:t>r</a:t>
            </a:r>
            <a:r>
              <a:rPr sz="900" spc="-5" dirty="0">
                <a:latin typeface="Tahoma"/>
                <a:cs typeface="Tahoma"/>
              </a:rPr>
              <a:t>ance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object</a:t>
            </a:r>
            <a:endParaRPr sz="900">
              <a:latin typeface="Tahoma"/>
              <a:cs typeface="Tahoma"/>
            </a:endParaRPr>
          </a:p>
          <a:p>
            <a:pPr marL="79375" indent="-67310">
              <a:lnSpc>
                <a:spcPct val="100000"/>
              </a:lnSpc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difference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between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'form'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'function'</a:t>
            </a:r>
            <a:endParaRPr sz="900">
              <a:latin typeface="Tahoma"/>
              <a:cs typeface="Tahoma"/>
            </a:endParaRPr>
          </a:p>
          <a:p>
            <a:pPr marL="12700" marR="154305">
              <a:lnSpc>
                <a:spcPct val="100000"/>
              </a:lnSpc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'ﬁt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purpose'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works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should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easy </a:t>
            </a:r>
            <a:r>
              <a:rPr sz="9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SzPct val="88888"/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form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over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looks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does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not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very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well</a:t>
            </a:r>
            <a:endParaRPr sz="900">
              <a:latin typeface="Tahoma"/>
              <a:cs typeface="Tahoma"/>
            </a:endParaRPr>
          </a:p>
          <a:p>
            <a:pPr marL="12700" marR="316230">
              <a:lnSpc>
                <a:spcPct val="100000"/>
              </a:lnSpc>
              <a:buSzPct val="88888"/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importance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‘form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follows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designing: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must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primarily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function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mind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SzPct val="88888"/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diagram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perspectives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'top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view',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'side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view'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'back'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2023" y="1401074"/>
            <a:ext cx="215444" cy="71722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1947" y="3322812"/>
            <a:ext cx="215444" cy="928161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023" y="4518313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2023" y="5931603"/>
            <a:ext cx="215444" cy="1047047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852" y="2229865"/>
            <a:ext cx="633507" cy="711456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206375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852" y="5158938"/>
            <a:ext cx="276999" cy="1428217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7797" y="69643"/>
            <a:ext cx="2501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Cookin</a:t>
            </a: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nutrition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806450"/>
            </a:xfrm>
            <a:custGeom>
              <a:avLst/>
              <a:gdLst/>
              <a:ahLst/>
              <a:cxnLst/>
              <a:rect l="l" t="t" r="r" b="b"/>
              <a:pathLst>
                <a:path w="10680700" h="80645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805827"/>
                  </a:lnTo>
                  <a:lnTo>
                    <a:pt x="827595" y="805827"/>
                  </a:lnTo>
                  <a:lnTo>
                    <a:pt x="827595" y="436448"/>
                  </a:lnTo>
                  <a:lnTo>
                    <a:pt x="5759780" y="436448"/>
                  </a:lnTo>
                  <a:lnTo>
                    <a:pt x="10680687" y="436448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914699"/>
              <a:ext cx="4932680" cy="369570"/>
            </a:xfrm>
            <a:custGeom>
              <a:avLst/>
              <a:gdLst/>
              <a:ahLst/>
              <a:cxnLst/>
              <a:rect l="l" t="t" r="r" b="b"/>
              <a:pathLst>
                <a:path w="4932680" h="369569">
                  <a:moveTo>
                    <a:pt x="4932188" y="369374"/>
                  </a:moveTo>
                  <a:lnTo>
                    <a:pt x="0" y="3693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693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84074"/>
              <a:ext cx="414020" cy="3100070"/>
            </a:xfrm>
            <a:custGeom>
              <a:avLst/>
              <a:gdLst/>
              <a:ahLst/>
              <a:cxnLst/>
              <a:rect l="l" t="t" r="r" b="b"/>
              <a:pathLst>
                <a:path w="414020" h="3100070">
                  <a:moveTo>
                    <a:pt x="413799" y="3099449"/>
                  </a:moveTo>
                  <a:lnTo>
                    <a:pt x="0" y="30994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0994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84074"/>
              <a:ext cx="414020" cy="753745"/>
            </a:xfrm>
            <a:custGeom>
              <a:avLst/>
              <a:gdLst/>
              <a:ahLst/>
              <a:cxnLst/>
              <a:rect l="l" t="t" r="r" b="b"/>
              <a:pathLst>
                <a:path w="414019" h="753744">
                  <a:moveTo>
                    <a:pt x="413799" y="753224"/>
                  </a:moveTo>
                  <a:lnTo>
                    <a:pt x="0" y="753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753224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84074"/>
              <a:ext cx="4932680" cy="753745"/>
            </a:xfrm>
            <a:custGeom>
              <a:avLst/>
              <a:gdLst/>
              <a:ahLst/>
              <a:cxnLst/>
              <a:rect l="l" t="t" r="r" b="b"/>
              <a:pathLst>
                <a:path w="4932680" h="753744">
                  <a:moveTo>
                    <a:pt x="4932188" y="753224"/>
                  </a:moveTo>
                  <a:lnTo>
                    <a:pt x="0" y="7532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7532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037299"/>
              <a:ext cx="414020" cy="1024255"/>
            </a:xfrm>
            <a:custGeom>
              <a:avLst/>
              <a:gdLst/>
              <a:ahLst/>
              <a:cxnLst/>
              <a:rect l="l" t="t" r="r" b="b"/>
              <a:pathLst>
                <a:path w="414019" h="1024255">
                  <a:moveTo>
                    <a:pt x="413799" y="1024224"/>
                  </a:moveTo>
                  <a:lnTo>
                    <a:pt x="0" y="1024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24224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037299"/>
              <a:ext cx="4932680" cy="1024255"/>
            </a:xfrm>
            <a:custGeom>
              <a:avLst/>
              <a:gdLst/>
              <a:ahLst/>
              <a:cxnLst/>
              <a:rect l="l" t="t" r="r" b="b"/>
              <a:pathLst>
                <a:path w="4932680" h="1024255">
                  <a:moveTo>
                    <a:pt x="4932188" y="1024224"/>
                  </a:moveTo>
                  <a:lnTo>
                    <a:pt x="0" y="10242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0242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061525"/>
              <a:ext cx="414020" cy="1322070"/>
            </a:xfrm>
            <a:custGeom>
              <a:avLst/>
              <a:gdLst/>
              <a:ahLst/>
              <a:cxnLst/>
              <a:rect l="l" t="t" r="r" b="b"/>
              <a:pathLst>
                <a:path w="414019" h="1322070">
                  <a:moveTo>
                    <a:pt x="413799" y="1321999"/>
                  </a:moveTo>
                  <a:lnTo>
                    <a:pt x="0" y="1321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219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061525"/>
              <a:ext cx="4932680" cy="1322070"/>
            </a:xfrm>
            <a:custGeom>
              <a:avLst/>
              <a:gdLst/>
              <a:ahLst/>
              <a:cxnLst/>
              <a:rect l="l" t="t" r="r" b="b"/>
              <a:pathLst>
                <a:path w="4932680" h="1322070">
                  <a:moveTo>
                    <a:pt x="4932188" y="1321999"/>
                  </a:moveTo>
                  <a:lnTo>
                    <a:pt x="0" y="1321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21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383524"/>
              <a:ext cx="414020" cy="2816860"/>
            </a:xfrm>
            <a:custGeom>
              <a:avLst/>
              <a:gdLst/>
              <a:ahLst/>
              <a:cxnLst/>
              <a:rect l="l" t="t" r="r" b="b"/>
              <a:pathLst>
                <a:path w="414020" h="2816859">
                  <a:moveTo>
                    <a:pt x="413799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8164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383524"/>
              <a:ext cx="414020" cy="2816860"/>
            </a:xfrm>
            <a:custGeom>
              <a:avLst/>
              <a:gdLst/>
              <a:ahLst/>
              <a:cxnLst/>
              <a:rect l="l" t="t" r="r" b="b"/>
              <a:pathLst>
                <a:path w="414019" h="2816859">
                  <a:moveTo>
                    <a:pt x="413799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816499"/>
                  </a:lnTo>
                  <a:close/>
                </a:path>
              </a:pathLst>
            </a:custGeom>
            <a:solidFill>
              <a:srgbClr val="6C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383524"/>
              <a:ext cx="4932680" cy="2816860"/>
            </a:xfrm>
            <a:custGeom>
              <a:avLst/>
              <a:gdLst/>
              <a:ahLst/>
              <a:cxnLst/>
              <a:rect l="l" t="t" r="r" b="b"/>
              <a:pathLst>
                <a:path w="4932680" h="2816859">
                  <a:moveTo>
                    <a:pt x="4932188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28164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274"/>
                  </a:lnTo>
                </a:path>
                <a:path w="5760085" h="6731634">
                  <a:moveTo>
                    <a:pt x="413799" y="805824"/>
                  </a:moveTo>
                  <a:lnTo>
                    <a:pt x="413799" y="6731274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274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274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80"/>
                  </a:moveTo>
                  <a:lnTo>
                    <a:pt x="0" y="6721780"/>
                  </a:lnTo>
                  <a:lnTo>
                    <a:pt x="0" y="6731305"/>
                  </a:lnTo>
                  <a:lnTo>
                    <a:pt x="10680687" y="6731305"/>
                  </a:lnTo>
                  <a:lnTo>
                    <a:pt x="10680687" y="6721780"/>
                  </a:lnTo>
                  <a:close/>
                </a:path>
                <a:path w="10680700" h="6731634">
                  <a:moveTo>
                    <a:pt x="10680687" y="3905275"/>
                  </a:moveTo>
                  <a:lnTo>
                    <a:pt x="0" y="3905275"/>
                  </a:lnTo>
                  <a:lnTo>
                    <a:pt x="0" y="3914800"/>
                  </a:lnTo>
                  <a:lnTo>
                    <a:pt x="10680687" y="3914800"/>
                  </a:lnTo>
                  <a:lnTo>
                    <a:pt x="10680687" y="3905275"/>
                  </a:lnTo>
                  <a:close/>
                </a:path>
                <a:path w="10680700" h="6731634">
                  <a:moveTo>
                    <a:pt x="10680687" y="2583269"/>
                  </a:moveTo>
                  <a:lnTo>
                    <a:pt x="409041" y="2583269"/>
                  </a:lnTo>
                  <a:lnTo>
                    <a:pt x="409041" y="2592794"/>
                  </a:lnTo>
                  <a:lnTo>
                    <a:pt x="10680687" y="2592794"/>
                  </a:lnTo>
                  <a:lnTo>
                    <a:pt x="10680687" y="2583269"/>
                  </a:lnTo>
                  <a:close/>
                </a:path>
                <a:path w="10680700" h="6731634">
                  <a:moveTo>
                    <a:pt x="10680687" y="1559052"/>
                  </a:moveTo>
                  <a:lnTo>
                    <a:pt x="409041" y="1559052"/>
                  </a:lnTo>
                  <a:lnTo>
                    <a:pt x="409041" y="1568577"/>
                  </a:lnTo>
                  <a:lnTo>
                    <a:pt x="10680687" y="1568577"/>
                  </a:lnTo>
                  <a:lnTo>
                    <a:pt x="10680687" y="1559052"/>
                  </a:lnTo>
                  <a:close/>
                </a:path>
                <a:path w="10680700" h="6731634">
                  <a:moveTo>
                    <a:pt x="10680687" y="805827"/>
                  </a:moveTo>
                  <a:lnTo>
                    <a:pt x="0" y="805827"/>
                  </a:lnTo>
                  <a:lnTo>
                    <a:pt x="0" y="815352"/>
                  </a:lnTo>
                  <a:lnTo>
                    <a:pt x="10680687" y="815352"/>
                  </a:lnTo>
                  <a:lnTo>
                    <a:pt x="10680687" y="805827"/>
                  </a:lnTo>
                  <a:close/>
                </a:path>
                <a:path w="10680700" h="6731634">
                  <a:moveTo>
                    <a:pt x="10680687" y="436448"/>
                  </a:moveTo>
                  <a:lnTo>
                    <a:pt x="822845" y="436448"/>
                  </a:lnTo>
                  <a:lnTo>
                    <a:pt x="822845" y="445973"/>
                  </a:lnTo>
                  <a:lnTo>
                    <a:pt x="10680687" y="445973"/>
                  </a:lnTo>
                  <a:lnTo>
                    <a:pt x="10680687" y="436448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51861" y="537471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11</a:t>
            </a:fld>
            <a:endParaRPr spc="40" dirty="0"/>
          </a:p>
        </p:txBody>
      </p:sp>
      <p:sp>
        <p:nvSpPr>
          <p:cNvPr id="20" name="object 20"/>
          <p:cNvSpPr txBox="1"/>
          <p:nvPr/>
        </p:nvSpPr>
        <p:spPr>
          <a:xfrm>
            <a:off x="919672" y="537471"/>
            <a:ext cx="159829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F</a:t>
            </a:r>
            <a:r>
              <a:rPr sz="1400" u="heavy" spc="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rui</a:t>
            </a:r>
            <a:r>
              <a:rPr sz="1400" u="heavy" spc="5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t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-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an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d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vegetables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1861" y="972895"/>
            <a:ext cx="12192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1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balance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d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diet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9672" y="1323952"/>
            <a:ext cx="335597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smoothie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carton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packaging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by-hand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software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1861" y="1323952"/>
            <a:ext cx="409194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healthy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wrap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combination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well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9672" y="2077178"/>
            <a:ext cx="29089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Chopping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fruit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smoothie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Identifying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fruit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egetable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Learning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where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fruits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grow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1861" y="2077178"/>
            <a:ext cx="2423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Slicing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bridge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cl</a:t>
            </a:r>
            <a:r>
              <a:rPr sz="900" spc="-5" dirty="0">
                <a:latin typeface="Tahoma"/>
                <a:cs typeface="Tahoma"/>
              </a:rPr>
              <a:t>a</a:t>
            </a:r>
            <a:r>
              <a:rPr sz="900" spc="20" dirty="0">
                <a:latin typeface="Tahoma"/>
                <a:cs typeface="Tahoma"/>
              </a:rPr>
              <a:t>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grip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Constructing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0" dirty="0">
                <a:latin typeface="Tahoma"/>
                <a:cs typeface="Tahoma"/>
              </a:rPr>
              <a:t>w</a:t>
            </a:r>
            <a:r>
              <a:rPr sz="900" spc="-5" dirty="0">
                <a:latin typeface="Tahoma"/>
                <a:cs typeface="Tahoma"/>
              </a:rPr>
              <a:t>r</a:t>
            </a:r>
            <a:r>
              <a:rPr sz="900" spc="-10" dirty="0">
                <a:latin typeface="Tahoma"/>
                <a:cs typeface="Tahoma"/>
              </a:rPr>
              <a:t>ap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meets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brief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9672" y="3101402"/>
            <a:ext cx="26682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110" dirty="0">
                <a:latin typeface="Tahoma"/>
                <a:cs typeface="Tahoma"/>
              </a:rPr>
              <a:t>T</a:t>
            </a:r>
            <a:r>
              <a:rPr sz="900" spc="-5" dirty="0">
                <a:latin typeface="Tahoma"/>
                <a:cs typeface="Tahoma"/>
              </a:rPr>
              <a:t>asting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combinations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Describing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appearance,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smell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taste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information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included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packaging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1861" y="3101402"/>
            <a:ext cx="31572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Describing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taste,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texture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smell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fruit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10" dirty="0">
                <a:latin typeface="Tahoma"/>
                <a:cs typeface="Tahoma"/>
              </a:rPr>
              <a:t>T</a:t>
            </a:r>
            <a:r>
              <a:rPr sz="900" dirty="0">
                <a:latin typeface="Tahoma"/>
                <a:cs typeface="Tahoma"/>
              </a:rPr>
              <a:t>aste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combinations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Describing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information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should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included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label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grip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most</a:t>
            </a:r>
            <a:r>
              <a:rPr sz="900" spc="7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effective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0622" y="4423403"/>
            <a:ext cx="454723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difference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between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fruits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endParaRPr sz="900">
              <a:latin typeface="Tahoma"/>
              <a:cs typeface="Tahoma"/>
            </a:endParaRPr>
          </a:p>
          <a:p>
            <a:pPr marL="12700" marR="29591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some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foods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typically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actually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fruits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(e.g.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cucumber)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blender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machine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mixes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smooth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liquid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fruit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seeds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egetable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does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not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fruits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trees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vines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either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above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below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ground</a:t>
            </a:r>
            <a:endParaRPr sz="900">
              <a:latin typeface="Tahoma"/>
              <a:cs typeface="Tahoma"/>
            </a:endParaRPr>
          </a:p>
          <a:p>
            <a:pPr marL="12700" marR="11620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come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plant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(e.g.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roots: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potatoes,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leaves: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lettuce,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fruit: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cucumber)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1861" y="4423403"/>
            <a:ext cx="4707255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‘diet’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drink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person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animal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usually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eats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</a:t>
            </a:r>
            <a:r>
              <a:rPr sz="900" spc="-35" dirty="0">
                <a:latin typeface="Tahoma"/>
                <a:cs typeface="Tahoma"/>
              </a:rPr>
              <a:t>k</a:t>
            </a:r>
            <a:r>
              <a:rPr sz="900" spc="-10" dirty="0">
                <a:latin typeface="Tahoma"/>
                <a:cs typeface="Tahoma"/>
              </a:rPr>
              <a:t>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balanced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diet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where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nutritional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information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packaging</a:t>
            </a:r>
            <a:endParaRPr sz="900">
              <a:latin typeface="Tahoma"/>
              <a:cs typeface="Tahoma"/>
            </a:endParaRPr>
          </a:p>
          <a:p>
            <a:pPr marL="12700" marR="17145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main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groups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are: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Carbohydrates,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fruits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vegetables,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protein,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dairy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foods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high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sugar</a:t>
            </a:r>
            <a:endParaRPr sz="900">
              <a:latin typeface="Tahoma"/>
              <a:cs typeface="Tahoma"/>
            </a:endParaRPr>
          </a:p>
          <a:p>
            <a:pPr marL="12700" marR="5651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should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foods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group,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roughly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much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group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nutrients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substances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living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things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need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energy,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grow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develop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‘ingredients’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items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mixture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should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only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maximum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teaspoons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sugar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day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stay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healthy</a:t>
            </a:r>
            <a:endParaRPr sz="900">
              <a:latin typeface="Tahoma"/>
              <a:cs typeface="Tahoma"/>
            </a:endParaRPr>
          </a:p>
          <a:p>
            <a:pPr marL="12700" marR="34036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many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drinks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not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expect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contain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sugar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do;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these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‘hidden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sugars’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2023" y="1279331"/>
            <a:ext cx="215444" cy="75322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2023" y="3175209"/>
            <a:ext cx="215444" cy="89030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852" y="2151474"/>
            <a:ext cx="633507" cy="971421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386080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996" y="4742954"/>
            <a:ext cx="684803" cy="2233722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5"/>
              </a:spcBef>
            </a:pPr>
            <a:r>
              <a:rPr sz="1800" b="1" spc="-110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4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Cookin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nutrition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7797" y="69643"/>
            <a:ext cx="2501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Cookin</a:t>
            </a: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nutrition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806450"/>
            </a:xfrm>
            <a:custGeom>
              <a:avLst/>
              <a:gdLst/>
              <a:ahLst/>
              <a:cxnLst/>
              <a:rect l="l" t="t" r="r" b="b"/>
              <a:pathLst>
                <a:path w="10680700" h="80645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805827"/>
                  </a:lnTo>
                  <a:lnTo>
                    <a:pt x="827595" y="805827"/>
                  </a:lnTo>
                  <a:lnTo>
                    <a:pt x="827595" y="436448"/>
                  </a:lnTo>
                  <a:lnTo>
                    <a:pt x="5759780" y="436448"/>
                  </a:lnTo>
                  <a:lnTo>
                    <a:pt x="10680687" y="436448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914699"/>
              <a:ext cx="4932680" cy="369570"/>
            </a:xfrm>
            <a:custGeom>
              <a:avLst/>
              <a:gdLst/>
              <a:ahLst/>
              <a:cxnLst/>
              <a:rect l="l" t="t" r="r" b="b"/>
              <a:pathLst>
                <a:path w="4932680" h="369569">
                  <a:moveTo>
                    <a:pt x="4932188" y="369374"/>
                  </a:moveTo>
                  <a:lnTo>
                    <a:pt x="0" y="3693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693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84074"/>
              <a:ext cx="414020" cy="3100070"/>
            </a:xfrm>
            <a:custGeom>
              <a:avLst/>
              <a:gdLst/>
              <a:ahLst/>
              <a:cxnLst/>
              <a:rect l="l" t="t" r="r" b="b"/>
              <a:pathLst>
                <a:path w="414020" h="3100070">
                  <a:moveTo>
                    <a:pt x="413799" y="3099449"/>
                  </a:moveTo>
                  <a:lnTo>
                    <a:pt x="0" y="30994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0994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84074"/>
              <a:ext cx="414020" cy="753745"/>
            </a:xfrm>
            <a:custGeom>
              <a:avLst/>
              <a:gdLst/>
              <a:ahLst/>
              <a:cxnLst/>
              <a:rect l="l" t="t" r="r" b="b"/>
              <a:pathLst>
                <a:path w="414019" h="753744">
                  <a:moveTo>
                    <a:pt x="413799" y="753249"/>
                  </a:moveTo>
                  <a:lnTo>
                    <a:pt x="0" y="7532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753249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84074"/>
              <a:ext cx="4932680" cy="753745"/>
            </a:xfrm>
            <a:custGeom>
              <a:avLst/>
              <a:gdLst/>
              <a:ahLst/>
              <a:cxnLst/>
              <a:rect l="l" t="t" r="r" b="b"/>
              <a:pathLst>
                <a:path w="4932680" h="753744">
                  <a:moveTo>
                    <a:pt x="4932188" y="753249"/>
                  </a:moveTo>
                  <a:lnTo>
                    <a:pt x="0" y="7532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7532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037324"/>
              <a:ext cx="414020" cy="1024255"/>
            </a:xfrm>
            <a:custGeom>
              <a:avLst/>
              <a:gdLst/>
              <a:ahLst/>
              <a:cxnLst/>
              <a:rect l="l" t="t" r="r" b="b"/>
              <a:pathLst>
                <a:path w="414019" h="1024255">
                  <a:moveTo>
                    <a:pt x="413799" y="1024199"/>
                  </a:moveTo>
                  <a:lnTo>
                    <a:pt x="0" y="10241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2419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037324"/>
              <a:ext cx="4932680" cy="1024255"/>
            </a:xfrm>
            <a:custGeom>
              <a:avLst/>
              <a:gdLst/>
              <a:ahLst/>
              <a:cxnLst/>
              <a:rect l="l" t="t" r="r" b="b"/>
              <a:pathLst>
                <a:path w="4932680" h="1024255">
                  <a:moveTo>
                    <a:pt x="4932188" y="1024199"/>
                  </a:moveTo>
                  <a:lnTo>
                    <a:pt x="0" y="10241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0241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061525"/>
              <a:ext cx="414020" cy="1322070"/>
            </a:xfrm>
            <a:custGeom>
              <a:avLst/>
              <a:gdLst/>
              <a:ahLst/>
              <a:cxnLst/>
              <a:rect l="l" t="t" r="r" b="b"/>
              <a:pathLst>
                <a:path w="414019" h="1322070">
                  <a:moveTo>
                    <a:pt x="413799" y="1321999"/>
                  </a:moveTo>
                  <a:lnTo>
                    <a:pt x="0" y="1321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219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061525"/>
              <a:ext cx="4932680" cy="1322070"/>
            </a:xfrm>
            <a:custGeom>
              <a:avLst/>
              <a:gdLst/>
              <a:ahLst/>
              <a:cxnLst/>
              <a:rect l="l" t="t" r="r" b="b"/>
              <a:pathLst>
                <a:path w="4932680" h="1322070">
                  <a:moveTo>
                    <a:pt x="4932188" y="1321999"/>
                  </a:moveTo>
                  <a:lnTo>
                    <a:pt x="0" y="1321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21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383524"/>
              <a:ext cx="414020" cy="2816860"/>
            </a:xfrm>
            <a:custGeom>
              <a:avLst/>
              <a:gdLst/>
              <a:ahLst/>
              <a:cxnLst/>
              <a:rect l="l" t="t" r="r" b="b"/>
              <a:pathLst>
                <a:path w="414020" h="2816859">
                  <a:moveTo>
                    <a:pt x="413799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8164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383524"/>
              <a:ext cx="414020" cy="2816860"/>
            </a:xfrm>
            <a:custGeom>
              <a:avLst/>
              <a:gdLst/>
              <a:ahLst/>
              <a:cxnLst/>
              <a:rect l="l" t="t" r="r" b="b"/>
              <a:pathLst>
                <a:path w="414019" h="2816859">
                  <a:moveTo>
                    <a:pt x="413799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816499"/>
                  </a:lnTo>
                  <a:close/>
                </a:path>
              </a:pathLst>
            </a:custGeom>
            <a:solidFill>
              <a:srgbClr val="6C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383524"/>
              <a:ext cx="4932680" cy="2816860"/>
            </a:xfrm>
            <a:custGeom>
              <a:avLst/>
              <a:gdLst/>
              <a:ahLst/>
              <a:cxnLst/>
              <a:rect l="l" t="t" r="r" b="b"/>
              <a:pathLst>
                <a:path w="4932680" h="2816859">
                  <a:moveTo>
                    <a:pt x="4932188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28164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274"/>
                  </a:lnTo>
                </a:path>
                <a:path w="5760085" h="6731634">
                  <a:moveTo>
                    <a:pt x="413799" y="805824"/>
                  </a:moveTo>
                  <a:lnTo>
                    <a:pt x="413799" y="6731274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274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274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80"/>
                  </a:moveTo>
                  <a:lnTo>
                    <a:pt x="0" y="6721780"/>
                  </a:lnTo>
                  <a:lnTo>
                    <a:pt x="0" y="6731305"/>
                  </a:lnTo>
                  <a:lnTo>
                    <a:pt x="10680687" y="6731305"/>
                  </a:lnTo>
                  <a:lnTo>
                    <a:pt x="10680687" y="6721780"/>
                  </a:lnTo>
                  <a:close/>
                </a:path>
                <a:path w="10680700" h="6731634">
                  <a:moveTo>
                    <a:pt x="10680687" y="3905275"/>
                  </a:moveTo>
                  <a:lnTo>
                    <a:pt x="0" y="3905275"/>
                  </a:lnTo>
                  <a:lnTo>
                    <a:pt x="0" y="3914800"/>
                  </a:lnTo>
                  <a:lnTo>
                    <a:pt x="10680687" y="3914800"/>
                  </a:lnTo>
                  <a:lnTo>
                    <a:pt x="10680687" y="3905275"/>
                  </a:lnTo>
                  <a:close/>
                </a:path>
                <a:path w="10680700" h="6731634">
                  <a:moveTo>
                    <a:pt x="10680687" y="2583269"/>
                  </a:moveTo>
                  <a:lnTo>
                    <a:pt x="409041" y="2583269"/>
                  </a:lnTo>
                  <a:lnTo>
                    <a:pt x="409041" y="2592794"/>
                  </a:lnTo>
                  <a:lnTo>
                    <a:pt x="10680687" y="2592794"/>
                  </a:lnTo>
                  <a:lnTo>
                    <a:pt x="10680687" y="2583269"/>
                  </a:lnTo>
                  <a:close/>
                </a:path>
                <a:path w="10680700" h="6731634">
                  <a:moveTo>
                    <a:pt x="10680687" y="1559077"/>
                  </a:moveTo>
                  <a:lnTo>
                    <a:pt x="409041" y="1559077"/>
                  </a:lnTo>
                  <a:lnTo>
                    <a:pt x="409041" y="1568602"/>
                  </a:lnTo>
                  <a:lnTo>
                    <a:pt x="10680687" y="1568602"/>
                  </a:lnTo>
                  <a:lnTo>
                    <a:pt x="10680687" y="1559077"/>
                  </a:lnTo>
                  <a:close/>
                </a:path>
                <a:path w="10680700" h="6731634">
                  <a:moveTo>
                    <a:pt x="10680687" y="805827"/>
                  </a:moveTo>
                  <a:lnTo>
                    <a:pt x="0" y="805827"/>
                  </a:lnTo>
                  <a:lnTo>
                    <a:pt x="0" y="815352"/>
                  </a:lnTo>
                  <a:lnTo>
                    <a:pt x="10680687" y="815352"/>
                  </a:lnTo>
                  <a:lnTo>
                    <a:pt x="10680687" y="805827"/>
                  </a:lnTo>
                  <a:close/>
                </a:path>
                <a:path w="10680700" h="6731634">
                  <a:moveTo>
                    <a:pt x="10680687" y="436448"/>
                  </a:moveTo>
                  <a:lnTo>
                    <a:pt x="822845" y="436448"/>
                  </a:lnTo>
                  <a:lnTo>
                    <a:pt x="822845" y="445973"/>
                  </a:lnTo>
                  <a:lnTo>
                    <a:pt x="10680687" y="445973"/>
                  </a:lnTo>
                  <a:lnTo>
                    <a:pt x="10680687" y="436448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51861" y="537471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12</a:t>
            </a:fld>
            <a:endParaRPr spc="40" dirty="0"/>
          </a:p>
        </p:txBody>
      </p:sp>
      <p:sp>
        <p:nvSpPr>
          <p:cNvPr id="20" name="object 20"/>
          <p:cNvSpPr txBox="1"/>
          <p:nvPr/>
        </p:nvSpPr>
        <p:spPr>
          <a:xfrm>
            <a:off x="919672" y="537471"/>
            <a:ext cx="136271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Eatin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seasonally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1861" y="972895"/>
            <a:ext cx="13792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Adaptin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-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recipe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9672" y="1323952"/>
            <a:ext cx="4312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healthy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nutritious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savoury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tart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seasonal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ingredients,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considering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taste,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texture,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smell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appearance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dish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1861" y="1323952"/>
            <a:ext cx="39509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biscuit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given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budget,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drawing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upon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previous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taste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testing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9672" y="2077203"/>
            <a:ext cx="454025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Knowing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prepare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themselves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space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cook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in,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learning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basic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rules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avoid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contamination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</a:t>
            </a:r>
            <a:r>
              <a:rPr sz="900" spc="10" dirty="0">
                <a:latin typeface="Tahoma"/>
                <a:cs typeface="Tahoma"/>
              </a:rPr>
              <a:t>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instructions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1861" y="2077203"/>
            <a:ext cx="23082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</a:t>
            </a:r>
            <a:r>
              <a:rPr sz="900" spc="10" dirty="0">
                <a:latin typeface="Tahoma"/>
                <a:cs typeface="Tahoma"/>
              </a:rPr>
              <a:t>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5" dirty="0">
                <a:latin typeface="Tahoma"/>
                <a:cs typeface="Tahoma"/>
              </a:rPr>
              <a:t>Cooking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</a:t>
            </a:r>
            <a:r>
              <a:rPr sz="900" spc="-60" dirty="0">
                <a:latin typeface="Tahoma"/>
                <a:cs typeface="Tahoma"/>
              </a:rPr>
              <a:t>y</a:t>
            </a:r>
            <a:r>
              <a:rPr sz="900" spc="-85" dirty="0">
                <a:latin typeface="Tahoma"/>
                <a:cs typeface="Tahoma"/>
              </a:rPr>
              <a:t>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basic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h</a:t>
            </a:r>
            <a:r>
              <a:rPr sz="900" spc="-5" dirty="0">
                <a:latin typeface="Tahoma"/>
                <a:cs typeface="Tahoma"/>
              </a:rPr>
              <a:t>ygiene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rules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Adapting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9672" y="3101402"/>
            <a:ext cx="46653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Establishing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help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review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dishes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Describing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beneﬁts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seasonal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fruits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impact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environment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improvement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seasonal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tart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1861" y="3101402"/>
            <a:ext cx="35191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recipe,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considering: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taste,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smell,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texture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appearance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Describing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impact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budget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selection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comparing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r</a:t>
            </a:r>
            <a:r>
              <a:rPr sz="900" spc="-15" dirty="0">
                <a:latin typeface="Tahoma"/>
                <a:cs typeface="Tahoma"/>
              </a:rPr>
              <a:t>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modiﬁcations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0622" y="4423403"/>
            <a:ext cx="4587240" cy="19456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555" indent="-110489">
              <a:lnSpc>
                <a:spcPct val="100000"/>
              </a:lnSpc>
              <a:spcBef>
                <a:spcPts val="100"/>
              </a:spcBef>
              <a:buChar char="•"/>
              <a:tabLst>
                <a:tab pos="123189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not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all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fruits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grown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75" dirty="0">
                <a:latin typeface="Tahoma"/>
                <a:cs typeface="Tahoma"/>
              </a:rPr>
              <a:t>UK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climate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affects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growth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fruit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certain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seasons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cooking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instructions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‘recip</a:t>
            </a:r>
            <a:r>
              <a:rPr sz="900" spc="-35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’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brought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country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exported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another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country.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foods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travel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away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negatively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impact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environment</a:t>
            </a:r>
            <a:endParaRPr sz="900">
              <a:latin typeface="Tahoma"/>
              <a:cs typeface="Tahoma"/>
            </a:endParaRPr>
          </a:p>
          <a:p>
            <a:pPr marL="12700" marR="15367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fruit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vegetable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gives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nutritional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beneﬁts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because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contain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vitamins,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minerals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ﬁbre</a:t>
            </a:r>
            <a:endParaRPr sz="900">
              <a:latin typeface="Tahoma"/>
              <a:cs typeface="Tahoma"/>
            </a:endParaRPr>
          </a:p>
          <a:p>
            <a:pPr marL="12700" marR="29146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vitamins,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minerals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ﬁbre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energy,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growth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maintaining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health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safety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rules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using,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storing</a:t>
            </a:r>
            <a:r>
              <a:rPr sz="900" spc="7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cleaning</a:t>
            </a:r>
            <a:r>
              <a:rPr sz="900" spc="7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knife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similar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coloured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fruits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often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similar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nutritional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beneﬁts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1861" y="4423403"/>
            <a:ext cx="4345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amount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‘quantity’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oven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gloves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removing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hot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oven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following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cooking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techniques: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sieving,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creaming,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rubbing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method,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cooling</a:t>
            </a:r>
            <a:endParaRPr sz="900">
              <a:latin typeface="Tahoma"/>
              <a:cs typeface="Tahoma"/>
            </a:endParaRPr>
          </a:p>
          <a:p>
            <a:pPr marL="79375" indent="-67310">
              <a:lnSpc>
                <a:spcPct val="100000"/>
              </a:lnSpc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importance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budgeting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while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planning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biscuits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2023" y="1266199"/>
            <a:ext cx="215444" cy="73337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2023" y="3173112"/>
            <a:ext cx="215444" cy="952989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8952" y="2158151"/>
            <a:ext cx="684803" cy="1102418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484505">
              <a:lnSpc>
                <a:spcPct val="100000"/>
              </a:lnSpc>
              <a:spcBef>
                <a:spcPts val="149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952" y="4757429"/>
            <a:ext cx="684803" cy="2072447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26034" algn="ctr">
              <a:lnSpc>
                <a:spcPct val="100000"/>
              </a:lnSpc>
              <a:spcBef>
                <a:spcPts val="75"/>
              </a:spcBef>
            </a:pPr>
            <a:r>
              <a:rPr sz="1800" b="1" spc="-110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49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Cookin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nutrition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7797" y="69643"/>
            <a:ext cx="25019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0" dirty="0">
                <a:solidFill>
                  <a:srgbClr val="FFFFFF"/>
                </a:solidFill>
                <a:latin typeface="Tahoma"/>
                <a:cs typeface="Tahoma"/>
              </a:rPr>
              <a:t>Cookin</a:t>
            </a: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nutrition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806450"/>
            </a:xfrm>
            <a:custGeom>
              <a:avLst/>
              <a:gdLst/>
              <a:ahLst/>
              <a:cxnLst/>
              <a:rect l="l" t="t" r="r" b="b"/>
              <a:pathLst>
                <a:path w="10680700" h="80645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805827"/>
                  </a:lnTo>
                  <a:lnTo>
                    <a:pt x="827595" y="805827"/>
                  </a:lnTo>
                  <a:lnTo>
                    <a:pt x="827595" y="436448"/>
                  </a:lnTo>
                  <a:lnTo>
                    <a:pt x="5759780" y="436448"/>
                  </a:lnTo>
                  <a:lnTo>
                    <a:pt x="10680687" y="436448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914699"/>
              <a:ext cx="4932680" cy="369570"/>
            </a:xfrm>
            <a:custGeom>
              <a:avLst/>
              <a:gdLst/>
              <a:ahLst/>
              <a:cxnLst/>
              <a:rect l="l" t="t" r="r" b="b"/>
              <a:pathLst>
                <a:path w="4932680" h="369569">
                  <a:moveTo>
                    <a:pt x="4932188" y="369374"/>
                  </a:moveTo>
                  <a:lnTo>
                    <a:pt x="0" y="3693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693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84074"/>
              <a:ext cx="414020" cy="3100070"/>
            </a:xfrm>
            <a:custGeom>
              <a:avLst/>
              <a:gdLst/>
              <a:ahLst/>
              <a:cxnLst/>
              <a:rect l="l" t="t" r="r" b="b"/>
              <a:pathLst>
                <a:path w="414020" h="3100070">
                  <a:moveTo>
                    <a:pt x="413799" y="3099449"/>
                  </a:moveTo>
                  <a:lnTo>
                    <a:pt x="0" y="30994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0994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84074"/>
              <a:ext cx="414020" cy="753745"/>
            </a:xfrm>
            <a:custGeom>
              <a:avLst/>
              <a:gdLst/>
              <a:ahLst/>
              <a:cxnLst/>
              <a:rect l="l" t="t" r="r" b="b"/>
              <a:pathLst>
                <a:path w="414019" h="753744">
                  <a:moveTo>
                    <a:pt x="413799" y="753224"/>
                  </a:moveTo>
                  <a:lnTo>
                    <a:pt x="0" y="753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753224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84074"/>
              <a:ext cx="4932680" cy="753745"/>
            </a:xfrm>
            <a:custGeom>
              <a:avLst/>
              <a:gdLst/>
              <a:ahLst/>
              <a:cxnLst/>
              <a:rect l="l" t="t" r="r" b="b"/>
              <a:pathLst>
                <a:path w="4932680" h="753744">
                  <a:moveTo>
                    <a:pt x="4932188" y="753224"/>
                  </a:moveTo>
                  <a:lnTo>
                    <a:pt x="0" y="7532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7532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037299"/>
              <a:ext cx="414020" cy="1024255"/>
            </a:xfrm>
            <a:custGeom>
              <a:avLst/>
              <a:gdLst/>
              <a:ahLst/>
              <a:cxnLst/>
              <a:rect l="l" t="t" r="r" b="b"/>
              <a:pathLst>
                <a:path w="414019" h="1024255">
                  <a:moveTo>
                    <a:pt x="413799" y="1024224"/>
                  </a:moveTo>
                  <a:lnTo>
                    <a:pt x="0" y="1024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24224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037299"/>
              <a:ext cx="4932680" cy="1024255"/>
            </a:xfrm>
            <a:custGeom>
              <a:avLst/>
              <a:gdLst/>
              <a:ahLst/>
              <a:cxnLst/>
              <a:rect l="l" t="t" r="r" b="b"/>
              <a:pathLst>
                <a:path w="4932680" h="1024255">
                  <a:moveTo>
                    <a:pt x="4932188" y="1024224"/>
                  </a:moveTo>
                  <a:lnTo>
                    <a:pt x="0" y="10242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0242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061525"/>
              <a:ext cx="414020" cy="1322070"/>
            </a:xfrm>
            <a:custGeom>
              <a:avLst/>
              <a:gdLst/>
              <a:ahLst/>
              <a:cxnLst/>
              <a:rect l="l" t="t" r="r" b="b"/>
              <a:pathLst>
                <a:path w="414019" h="1322070">
                  <a:moveTo>
                    <a:pt x="413799" y="1321999"/>
                  </a:moveTo>
                  <a:lnTo>
                    <a:pt x="0" y="1321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219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061525"/>
              <a:ext cx="4932680" cy="1322070"/>
            </a:xfrm>
            <a:custGeom>
              <a:avLst/>
              <a:gdLst/>
              <a:ahLst/>
              <a:cxnLst/>
              <a:rect l="l" t="t" r="r" b="b"/>
              <a:pathLst>
                <a:path w="4932680" h="1322070">
                  <a:moveTo>
                    <a:pt x="4932188" y="1321999"/>
                  </a:moveTo>
                  <a:lnTo>
                    <a:pt x="0" y="1321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21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383524"/>
              <a:ext cx="414020" cy="2816860"/>
            </a:xfrm>
            <a:custGeom>
              <a:avLst/>
              <a:gdLst/>
              <a:ahLst/>
              <a:cxnLst/>
              <a:rect l="l" t="t" r="r" b="b"/>
              <a:pathLst>
                <a:path w="414020" h="2816859">
                  <a:moveTo>
                    <a:pt x="413799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8164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383524"/>
              <a:ext cx="414020" cy="2816860"/>
            </a:xfrm>
            <a:custGeom>
              <a:avLst/>
              <a:gdLst/>
              <a:ahLst/>
              <a:cxnLst/>
              <a:rect l="l" t="t" r="r" b="b"/>
              <a:pathLst>
                <a:path w="414019" h="2816859">
                  <a:moveTo>
                    <a:pt x="413799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816499"/>
                  </a:lnTo>
                  <a:close/>
                </a:path>
              </a:pathLst>
            </a:custGeom>
            <a:solidFill>
              <a:srgbClr val="6C68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383524"/>
              <a:ext cx="4932680" cy="2816860"/>
            </a:xfrm>
            <a:custGeom>
              <a:avLst/>
              <a:gdLst/>
              <a:ahLst/>
              <a:cxnLst/>
              <a:rect l="l" t="t" r="r" b="b"/>
              <a:pathLst>
                <a:path w="4932680" h="2816859">
                  <a:moveTo>
                    <a:pt x="4932188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28164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274"/>
                  </a:lnTo>
                </a:path>
                <a:path w="5760085" h="6731634">
                  <a:moveTo>
                    <a:pt x="413799" y="805824"/>
                  </a:moveTo>
                  <a:lnTo>
                    <a:pt x="413799" y="6731274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274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274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80"/>
                  </a:moveTo>
                  <a:lnTo>
                    <a:pt x="0" y="6721780"/>
                  </a:lnTo>
                  <a:lnTo>
                    <a:pt x="0" y="6731305"/>
                  </a:lnTo>
                  <a:lnTo>
                    <a:pt x="10680687" y="6731305"/>
                  </a:lnTo>
                  <a:lnTo>
                    <a:pt x="10680687" y="6721780"/>
                  </a:lnTo>
                  <a:close/>
                </a:path>
                <a:path w="10680700" h="6731634">
                  <a:moveTo>
                    <a:pt x="10680687" y="3905275"/>
                  </a:moveTo>
                  <a:lnTo>
                    <a:pt x="0" y="3905275"/>
                  </a:lnTo>
                  <a:lnTo>
                    <a:pt x="0" y="3914800"/>
                  </a:lnTo>
                  <a:lnTo>
                    <a:pt x="10680687" y="3914800"/>
                  </a:lnTo>
                  <a:lnTo>
                    <a:pt x="10680687" y="3905275"/>
                  </a:lnTo>
                  <a:close/>
                </a:path>
                <a:path w="10680700" h="6731634">
                  <a:moveTo>
                    <a:pt x="10680687" y="2583269"/>
                  </a:moveTo>
                  <a:lnTo>
                    <a:pt x="409041" y="2583269"/>
                  </a:lnTo>
                  <a:lnTo>
                    <a:pt x="409041" y="2592794"/>
                  </a:lnTo>
                  <a:lnTo>
                    <a:pt x="10680687" y="2592794"/>
                  </a:lnTo>
                  <a:lnTo>
                    <a:pt x="10680687" y="2583269"/>
                  </a:lnTo>
                  <a:close/>
                </a:path>
                <a:path w="10680700" h="6731634">
                  <a:moveTo>
                    <a:pt x="10680687" y="1559052"/>
                  </a:moveTo>
                  <a:lnTo>
                    <a:pt x="409041" y="1559052"/>
                  </a:lnTo>
                  <a:lnTo>
                    <a:pt x="409041" y="1568577"/>
                  </a:lnTo>
                  <a:lnTo>
                    <a:pt x="10680687" y="1568577"/>
                  </a:lnTo>
                  <a:lnTo>
                    <a:pt x="10680687" y="1559052"/>
                  </a:lnTo>
                  <a:close/>
                </a:path>
                <a:path w="10680700" h="6731634">
                  <a:moveTo>
                    <a:pt x="10680687" y="805827"/>
                  </a:moveTo>
                  <a:lnTo>
                    <a:pt x="0" y="805827"/>
                  </a:lnTo>
                  <a:lnTo>
                    <a:pt x="0" y="815352"/>
                  </a:lnTo>
                  <a:lnTo>
                    <a:pt x="10680687" y="815352"/>
                  </a:lnTo>
                  <a:lnTo>
                    <a:pt x="10680687" y="805827"/>
                  </a:lnTo>
                  <a:close/>
                </a:path>
                <a:path w="10680700" h="6731634">
                  <a:moveTo>
                    <a:pt x="10680687" y="436448"/>
                  </a:moveTo>
                  <a:lnTo>
                    <a:pt x="822845" y="436448"/>
                  </a:lnTo>
                  <a:lnTo>
                    <a:pt x="822845" y="445973"/>
                  </a:lnTo>
                  <a:lnTo>
                    <a:pt x="10680687" y="445973"/>
                  </a:lnTo>
                  <a:lnTo>
                    <a:pt x="10680687" y="436448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851861" y="537471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13</a:t>
            </a:fld>
            <a:endParaRPr spc="40" dirty="0"/>
          </a:p>
        </p:txBody>
      </p:sp>
      <p:sp>
        <p:nvSpPr>
          <p:cNvPr id="20" name="object 20"/>
          <p:cNvSpPr txBox="1"/>
          <p:nvPr/>
        </p:nvSpPr>
        <p:spPr>
          <a:xfrm>
            <a:off x="919672" y="537471"/>
            <a:ext cx="195707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400" u="heavy" spc="4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Wha</a:t>
            </a:r>
            <a:r>
              <a:rPr sz="1400" u="heavy" spc="5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t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coul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d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b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e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healthier?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851861" y="972895"/>
            <a:ext cx="15113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3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Com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e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din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e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4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wit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h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-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me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1861" y="1323952"/>
            <a:ext cx="336740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Writing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recipe,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explaining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key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steps,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method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Including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facts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drawings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research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undertaken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9672" y="1323952"/>
            <a:ext cx="4705350" cy="1327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Adapting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traditional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recipe,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understanding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nutritional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value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alters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you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remove,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substitute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add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additional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Writing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amended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method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incorporate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relevant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appealing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packaging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reﬂect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Tahoma"/>
              <a:buChar char="•"/>
            </a:pPr>
            <a:endParaRPr sz="13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5" dirty="0">
                <a:latin typeface="Tahoma"/>
                <a:cs typeface="Tahoma"/>
              </a:rPr>
              <a:t>Cutting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preparing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equipment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safely,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including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knives,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hot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pans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hobs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Knowing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a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10" dirty="0">
                <a:latin typeface="Tahoma"/>
                <a:cs typeface="Tahoma"/>
              </a:rPr>
              <a:t>oid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cross-contamination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</a:t>
            </a:r>
            <a:r>
              <a:rPr sz="900" spc="10" dirty="0">
                <a:latin typeface="Tahoma"/>
                <a:cs typeface="Tahoma"/>
              </a:rPr>
              <a:t>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step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step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method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carefully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</a:t>
            </a:r>
            <a:r>
              <a:rPr sz="900" spc="-35" dirty="0">
                <a:latin typeface="Tahoma"/>
                <a:cs typeface="Tahoma"/>
              </a:rPr>
              <a:t>k</a:t>
            </a:r>
            <a:r>
              <a:rPr sz="900" spc="-5" dirty="0">
                <a:latin typeface="Tahoma"/>
                <a:cs typeface="Tahoma"/>
              </a:rPr>
              <a:t>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1861" y="2077178"/>
            <a:ext cx="38188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Following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recipe,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including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correct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quantities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Adapting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research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90" dirty="0">
                <a:latin typeface="Tahoma"/>
                <a:cs typeface="Tahoma"/>
              </a:rPr>
              <a:t>W</a:t>
            </a:r>
            <a:r>
              <a:rPr sz="900" spc="5" dirty="0">
                <a:latin typeface="Tahoma"/>
                <a:cs typeface="Tahoma"/>
              </a:rPr>
              <a:t>orking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</a:t>
            </a:r>
            <a:r>
              <a:rPr sz="900" spc="-20" dirty="0">
                <a:latin typeface="Tahoma"/>
                <a:cs typeface="Tahoma"/>
              </a:rPr>
              <a:t>v</a:t>
            </a:r>
            <a:r>
              <a:rPr sz="900" spc="-5" dirty="0">
                <a:latin typeface="Tahoma"/>
                <a:cs typeface="Tahoma"/>
              </a:rPr>
              <a:t>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timescale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Working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hygienically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independence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9672" y="3101402"/>
            <a:ext cx="39649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Identifying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nutritional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differences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between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recipes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Identifying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describing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healt</a:t>
            </a:r>
            <a:r>
              <a:rPr sz="900" spc="-10" dirty="0">
                <a:latin typeface="Tahoma"/>
                <a:cs typeface="Tahoma"/>
              </a:rPr>
              <a:t>h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beneﬁts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groups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1861" y="3101402"/>
            <a:ext cx="4109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recipe,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considering: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taste,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smell,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texture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origin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group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10" dirty="0">
                <a:latin typeface="Tahoma"/>
                <a:cs typeface="Tahoma"/>
              </a:rPr>
              <a:t>T</a:t>
            </a:r>
            <a:r>
              <a:rPr sz="900" dirty="0">
                <a:latin typeface="Tahoma"/>
                <a:cs typeface="Tahoma"/>
              </a:rPr>
              <a:t>aste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scoring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writing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improvements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productions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health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safety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minimise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cross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contamination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0622" y="4423403"/>
            <a:ext cx="471805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4475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where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comes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-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learning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cattle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reared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processed,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including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k</a:t>
            </a:r>
            <a:r>
              <a:rPr sz="900" spc="-20" dirty="0">
                <a:latin typeface="Tahoma"/>
                <a:cs typeface="Tahoma"/>
              </a:rPr>
              <a:t>e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welfare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issues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adapt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recipe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healthier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substituting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ingredients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nutritional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calculator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see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healthy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option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‘cross-contamination’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bacteria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germs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passed 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onto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ready-to-eat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foods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happens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foods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mix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raw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unclean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objects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51861" y="4423403"/>
            <a:ext cx="463613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‘ﬂavour’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drink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tastes</a:t>
            </a:r>
            <a:endParaRPr sz="900">
              <a:latin typeface="Tahoma"/>
              <a:cs typeface="Tahoma"/>
            </a:endParaRPr>
          </a:p>
          <a:p>
            <a:pPr marL="12700" marR="10795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many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countries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‘national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dishes’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recipes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associated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country</a:t>
            </a:r>
            <a:endParaRPr sz="900">
              <a:latin typeface="Tahoma"/>
              <a:cs typeface="Tahoma"/>
            </a:endParaRPr>
          </a:p>
          <a:p>
            <a:pPr marL="12700" marR="68580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‘processed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food’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through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multiple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factory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wash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fruit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vegetables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before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remove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any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dirt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insecticides</a:t>
            </a:r>
            <a:endParaRPr sz="900">
              <a:latin typeface="Tahoma"/>
              <a:cs typeface="Tahoma"/>
            </a:endParaRPr>
          </a:p>
          <a:p>
            <a:pPr marL="12700" marR="13144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happens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certain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before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appears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supermarket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shelf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(Farm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Fork)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063" y="1369249"/>
            <a:ext cx="215444" cy="69820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95770" y="3251262"/>
            <a:ext cx="215444" cy="974304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6852" y="2195777"/>
            <a:ext cx="633507" cy="92716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375920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852" y="4899758"/>
            <a:ext cx="633507" cy="2002692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5"/>
              </a:spcBef>
            </a:pPr>
            <a:r>
              <a:rPr sz="1800" b="1" spc="-110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15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Cookin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an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d</a:t>
            </a:r>
            <a:r>
              <a:rPr sz="1400" b="1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nutrition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0697" y="69643"/>
            <a:ext cx="898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Textiles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806450"/>
            </a:xfrm>
            <a:custGeom>
              <a:avLst/>
              <a:gdLst/>
              <a:ahLst/>
              <a:cxnLst/>
              <a:rect l="l" t="t" r="r" b="b"/>
              <a:pathLst>
                <a:path w="10680700" h="80645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805827"/>
                  </a:lnTo>
                  <a:lnTo>
                    <a:pt x="827595" y="805827"/>
                  </a:lnTo>
                  <a:lnTo>
                    <a:pt x="827595" y="436448"/>
                  </a:lnTo>
                  <a:lnTo>
                    <a:pt x="5759780" y="436448"/>
                  </a:lnTo>
                  <a:lnTo>
                    <a:pt x="10680687" y="436448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914699"/>
              <a:ext cx="4932680" cy="369570"/>
            </a:xfrm>
            <a:custGeom>
              <a:avLst/>
              <a:gdLst/>
              <a:ahLst/>
              <a:cxnLst/>
              <a:rect l="l" t="t" r="r" b="b"/>
              <a:pathLst>
                <a:path w="4932680" h="369569">
                  <a:moveTo>
                    <a:pt x="4932188" y="369374"/>
                  </a:moveTo>
                  <a:lnTo>
                    <a:pt x="0" y="3693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693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84074"/>
              <a:ext cx="414020" cy="3100070"/>
            </a:xfrm>
            <a:custGeom>
              <a:avLst/>
              <a:gdLst/>
              <a:ahLst/>
              <a:cxnLst/>
              <a:rect l="l" t="t" r="r" b="b"/>
              <a:pathLst>
                <a:path w="414020" h="3100070">
                  <a:moveTo>
                    <a:pt x="413799" y="3099449"/>
                  </a:moveTo>
                  <a:lnTo>
                    <a:pt x="0" y="30994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0994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84074"/>
              <a:ext cx="414020" cy="753745"/>
            </a:xfrm>
            <a:custGeom>
              <a:avLst/>
              <a:gdLst/>
              <a:ahLst/>
              <a:cxnLst/>
              <a:rect l="l" t="t" r="r" b="b"/>
              <a:pathLst>
                <a:path w="414019" h="753744">
                  <a:moveTo>
                    <a:pt x="413799" y="753224"/>
                  </a:moveTo>
                  <a:lnTo>
                    <a:pt x="0" y="753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753224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84074"/>
              <a:ext cx="4932680" cy="753745"/>
            </a:xfrm>
            <a:custGeom>
              <a:avLst/>
              <a:gdLst/>
              <a:ahLst/>
              <a:cxnLst/>
              <a:rect l="l" t="t" r="r" b="b"/>
              <a:pathLst>
                <a:path w="4932680" h="753744">
                  <a:moveTo>
                    <a:pt x="4932188" y="753224"/>
                  </a:moveTo>
                  <a:lnTo>
                    <a:pt x="0" y="7532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7532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037299"/>
              <a:ext cx="414020" cy="1024255"/>
            </a:xfrm>
            <a:custGeom>
              <a:avLst/>
              <a:gdLst/>
              <a:ahLst/>
              <a:cxnLst/>
              <a:rect l="l" t="t" r="r" b="b"/>
              <a:pathLst>
                <a:path w="414019" h="1024255">
                  <a:moveTo>
                    <a:pt x="413799" y="1024224"/>
                  </a:moveTo>
                  <a:lnTo>
                    <a:pt x="0" y="1024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24224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037299"/>
              <a:ext cx="4932680" cy="1024255"/>
            </a:xfrm>
            <a:custGeom>
              <a:avLst/>
              <a:gdLst/>
              <a:ahLst/>
              <a:cxnLst/>
              <a:rect l="l" t="t" r="r" b="b"/>
              <a:pathLst>
                <a:path w="4932680" h="1024255">
                  <a:moveTo>
                    <a:pt x="4932188" y="1024224"/>
                  </a:moveTo>
                  <a:lnTo>
                    <a:pt x="0" y="10242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0242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061525"/>
              <a:ext cx="414020" cy="1322070"/>
            </a:xfrm>
            <a:custGeom>
              <a:avLst/>
              <a:gdLst/>
              <a:ahLst/>
              <a:cxnLst/>
              <a:rect l="l" t="t" r="r" b="b"/>
              <a:pathLst>
                <a:path w="414019" h="1322070">
                  <a:moveTo>
                    <a:pt x="413799" y="1321999"/>
                  </a:moveTo>
                  <a:lnTo>
                    <a:pt x="0" y="1321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219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061525"/>
              <a:ext cx="4932680" cy="1322070"/>
            </a:xfrm>
            <a:custGeom>
              <a:avLst/>
              <a:gdLst/>
              <a:ahLst/>
              <a:cxnLst/>
              <a:rect l="l" t="t" r="r" b="b"/>
              <a:pathLst>
                <a:path w="4932680" h="1322070">
                  <a:moveTo>
                    <a:pt x="4932188" y="1321999"/>
                  </a:moveTo>
                  <a:lnTo>
                    <a:pt x="0" y="1321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21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383524"/>
              <a:ext cx="828040" cy="2816860"/>
            </a:xfrm>
            <a:custGeom>
              <a:avLst/>
              <a:gdLst/>
              <a:ahLst/>
              <a:cxnLst/>
              <a:rect l="l" t="t" r="r" b="b"/>
              <a:pathLst>
                <a:path w="828040" h="2816859">
                  <a:moveTo>
                    <a:pt x="827598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827598" y="0"/>
                  </a:lnTo>
                  <a:lnTo>
                    <a:pt x="827598" y="28164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598" y="4383524"/>
              <a:ext cx="4932680" cy="2816860"/>
            </a:xfrm>
            <a:custGeom>
              <a:avLst/>
              <a:gdLst/>
              <a:ahLst/>
              <a:cxnLst/>
              <a:rect l="l" t="t" r="r" b="b"/>
              <a:pathLst>
                <a:path w="4932680" h="2816859">
                  <a:moveTo>
                    <a:pt x="4932188" y="2816499"/>
                  </a:moveTo>
                  <a:lnTo>
                    <a:pt x="0" y="28164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28164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274"/>
                  </a:lnTo>
                </a:path>
                <a:path w="5760085" h="6731634">
                  <a:moveTo>
                    <a:pt x="413799" y="805824"/>
                  </a:moveTo>
                  <a:lnTo>
                    <a:pt x="413799" y="3914774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274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274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80"/>
                  </a:moveTo>
                  <a:lnTo>
                    <a:pt x="0" y="6721780"/>
                  </a:lnTo>
                  <a:lnTo>
                    <a:pt x="0" y="6731305"/>
                  </a:lnTo>
                  <a:lnTo>
                    <a:pt x="10680687" y="6731305"/>
                  </a:lnTo>
                  <a:lnTo>
                    <a:pt x="10680687" y="6721780"/>
                  </a:lnTo>
                  <a:close/>
                </a:path>
                <a:path w="10680700" h="6731634">
                  <a:moveTo>
                    <a:pt x="10680687" y="3905275"/>
                  </a:moveTo>
                  <a:lnTo>
                    <a:pt x="0" y="3905275"/>
                  </a:lnTo>
                  <a:lnTo>
                    <a:pt x="0" y="3914800"/>
                  </a:lnTo>
                  <a:lnTo>
                    <a:pt x="10680687" y="3914800"/>
                  </a:lnTo>
                  <a:lnTo>
                    <a:pt x="10680687" y="3905275"/>
                  </a:lnTo>
                  <a:close/>
                </a:path>
                <a:path w="10680700" h="6731634">
                  <a:moveTo>
                    <a:pt x="10680687" y="2583269"/>
                  </a:moveTo>
                  <a:lnTo>
                    <a:pt x="409041" y="2583269"/>
                  </a:lnTo>
                  <a:lnTo>
                    <a:pt x="409041" y="2592794"/>
                  </a:lnTo>
                  <a:lnTo>
                    <a:pt x="10680687" y="2592794"/>
                  </a:lnTo>
                  <a:lnTo>
                    <a:pt x="10680687" y="2583269"/>
                  </a:lnTo>
                  <a:close/>
                </a:path>
                <a:path w="10680700" h="6731634">
                  <a:moveTo>
                    <a:pt x="10680687" y="1559052"/>
                  </a:moveTo>
                  <a:lnTo>
                    <a:pt x="409041" y="1559052"/>
                  </a:lnTo>
                  <a:lnTo>
                    <a:pt x="409041" y="1568577"/>
                  </a:lnTo>
                  <a:lnTo>
                    <a:pt x="10680687" y="1568577"/>
                  </a:lnTo>
                  <a:lnTo>
                    <a:pt x="10680687" y="1559052"/>
                  </a:lnTo>
                  <a:close/>
                </a:path>
                <a:path w="10680700" h="6731634">
                  <a:moveTo>
                    <a:pt x="10680687" y="805827"/>
                  </a:moveTo>
                  <a:lnTo>
                    <a:pt x="0" y="805827"/>
                  </a:lnTo>
                  <a:lnTo>
                    <a:pt x="0" y="815352"/>
                  </a:lnTo>
                  <a:lnTo>
                    <a:pt x="10680687" y="815352"/>
                  </a:lnTo>
                  <a:lnTo>
                    <a:pt x="10680687" y="805827"/>
                  </a:lnTo>
                  <a:close/>
                </a:path>
                <a:path w="10680700" h="6731634">
                  <a:moveTo>
                    <a:pt x="10680687" y="436448"/>
                  </a:moveTo>
                  <a:lnTo>
                    <a:pt x="822845" y="436448"/>
                  </a:lnTo>
                  <a:lnTo>
                    <a:pt x="822845" y="445973"/>
                  </a:lnTo>
                  <a:lnTo>
                    <a:pt x="10680687" y="445973"/>
                  </a:lnTo>
                  <a:lnTo>
                    <a:pt x="10680687" y="436448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51861" y="537471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14</a:t>
            </a:fld>
            <a:endParaRPr spc="40" dirty="0"/>
          </a:p>
        </p:txBody>
      </p:sp>
      <p:sp>
        <p:nvSpPr>
          <p:cNvPr id="19" name="object 19"/>
          <p:cNvSpPr txBox="1"/>
          <p:nvPr/>
        </p:nvSpPr>
        <p:spPr>
          <a:xfrm>
            <a:off x="919672" y="537471"/>
            <a:ext cx="66865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Puppets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1861" y="972895"/>
            <a:ext cx="6819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P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ouches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9672" y="1323952"/>
            <a:ext cx="24739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puppet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1861" y="1323952"/>
            <a:ext cx="10210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pouch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9672" y="2077178"/>
            <a:ext cx="22688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5" dirty="0">
                <a:latin typeface="Tahoma"/>
                <a:cs typeface="Tahoma"/>
              </a:rPr>
              <a:t>Cutting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neatly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scissors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joining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decorate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puppet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Sequencing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steps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construction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9672" y="3101402"/>
            <a:ext cx="30848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Reﬂecting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ﬁnished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product,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xplaining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li</a:t>
            </a:r>
            <a:r>
              <a:rPr sz="900" spc="5" dirty="0">
                <a:latin typeface="Tahoma"/>
                <a:cs typeface="Tahoma"/>
              </a:rPr>
              <a:t>k</a:t>
            </a:r>
            <a:r>
              <a:rPr sz="900" spc="-10" dirty="0">
                <a:latin typeface="Tahoma"/>
                <a:cs typeface="Tahoma"/>
              </a:rPr>
              <a:t>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disli</a:t>
            </a:r>
            <a:r>
              <a:rPr sz="900" spc="-10" dirty="0">
                <a:latin typeface="Tahoma"/>
                <a:cs typeface="Tahoma"/>
              </a:rPr>
              <a:t>kes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1861" y="2077178"/>
            <a:ext cx="3930650" cy="1598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fabrics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sewing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Decorating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pouch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glue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running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stitch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Threading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needle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running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stitch,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evenly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spaced,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neat,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even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join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Neatly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pinning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5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Troubleshooting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scenarios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posed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teacher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quality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others’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Discussing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class,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success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against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success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Identifying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aspects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peers’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particularly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like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622" y="4423403"/>
            <a:ext cx="462661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‘joining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technique’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connecting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two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pieces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various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temporary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methods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joining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staples.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glue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pins</a:t>
            </a:r>
            <a:endParaRPr sz="900">
              <a:latin typeface="Tahoma"/>
              <a:cs typeface="Tahoma"/>
            </a:endParaRPr>
          </a:p>
          <a:p>
            <a:pPr marL="12700" marR="28321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techniques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joining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purposes</a:t>
            </a:r>
            <a:endParaRPr sz="900">
              <a:latin typeface="Tahoma"/>
              <a:cs typeface="Tahoma"/>
            </a:endParaRPr>
          </a:p>
          <a:p>
            <a:pPr marL="12700" marR="3175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pattern)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multiple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times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drawing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useful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see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look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1861" y="4423403"/>
            <a:ext cx="37103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method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joining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sewing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importance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knot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after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stitch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thimble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protect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7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ﬁngers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sewing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2023" y="1289463"/>
            <a:ext cx="215444" cy="670071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023" y="3243274"/>
            <a:ext cx="215444" cy="958529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852" y="2140513"/>
            <a:ext cx="633507" cy="99840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391795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2252" y="5183714"/>
            <a:ext cx="276999" cy="1337736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0697" y="69643"/>
            <a:ext cx="898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Textiles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786765"/>
            </a:xfrm>
            <a:custGeom>
              <a:avLst/>
              <a:gdLst/>
              <a:ahLst/>
              <a:cxnLst/>
              <a:rect l="l" t="t" r="r" b="b"/>
              <a:pathLst>
                <a:path w="10680700" h="786765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86320"/>
                  </a:lnTo>
                  <a:lnTo>
                    <a:pt x="827595" y="786320"/>
                  </a:lnTo>
                  <a:lnTo>
                    <a:pt x="827595" y="425869"/>
                  </a:lnTo>
                  <a:lnTo>
                    <a:pt x="5759780" y="425869"/>
                  </a:lnTo>
                  <a:lnTo>
                    <a:pt x="10680687" y="425869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904124"/>
              <a:ext cx="4932680" cy="360680"/>
            </a:xfrm>
            <a:custGeom>
              <a:avLst/>
              <a:gdLst/>
              <a:ahLst/>
              <a:cxnLst/>
              <a:rect l="l" t="t" r="r" b="b"/>
              <a:pathLst>
                <a:path w="4932680" h="360680">
                  <a:moveTo>
                    <a:pt x="4932188" y="360449"/>
                  </a:moveTo>
                  <a:lnTo>
                    <a:pt x="0" y="3604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604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64574"/>
              <a:ext cx="414020" cy="3187700"/>
            </a:xfrm>
            <a:custGeom>
              <a:avLst/>
              <a:gdLst/>
              <a:ahLst/>
              <a:cxnLst/>
              <a:rect l="l" t="t" r="r" b="b"/>
              <a:pathLst>
                <a:path w="414020" h="3187700">
                  <a:moveTo>
                    <a:pt x="413799" y="3187074"/>
                  </a:moveTo>
                  <a:lnTo>
                    <a:pt x="0" y="31870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1870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64574"/>
              <a:ext cx="414020" cy="735330"/>
            </a:xfrm>
            <a:custGeom>
              <a:avLst/>
              <a:gdLst/>
              <a:ahLst/>
              <a:cxnLst/>
              <a:rect l="l" t="t" r="r" b="b"/>
              <a:pathLst>
                <a:path w="414019" h="735330">
                  <a:moveTo>
                    <a:pt x="413799" y="734999"/>
                  </a:moveTo>
                  <a:lnTo>
                    <a:pt x="0" y="734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734999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64574"/>
              <a:ext cx="4932680" cy="735330"/>
            </a:xfrm>
            <a:custGeom>
              <a:avLst/>
              <a:gdLst/>
              <a:ahLst/>
              <a:cxnLst/>
              <a:rect l="l" t="t" r="r" b="b"/>
              <a:pathLst>
                <a:path w="4932680" h="735330">
                  <a:moveTo>
                    <a:pt x="4932188" y="734999"/>
                  </a:moveTo>
                  <a:lnTo>
                    <a:pt x="0" y="734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734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1999574"/>
              <a:ext cx="414020" cy="1162685"/>
            </a:xfrm>
            <a:custGeom>
              <a:avLst/>
              <a:gdLst/>
              <a:ahLst/>
              <a:cxnLst/>
              <a:rect l="l" t="t" r="r" b="b"/>
              <a:pathLst>
                <a:path w="414019" h="1162685">
                  <a:moveTo>
                    <a:pt x="413799" y="1162074"/>
                  </a:moveTo>
                  <a:lnTo>
                    <a:pt x="0" y="11620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162074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1999574"/>
              <a:ext cx="4932680" cy="1162685"/>
            </a:xfrm>
            <a:custGeom>
              <a:avLst/>
              <a:gdLst/>
              <a:ahLst/>
              <a:cxnLst/>
              <a:rect l="l" t="t" r="r" b="b"/>
              <a:pathLst>
                <a:path w="4932680" h="1162685">
                  <a:moveTo>
                    <a:pt x="4932188" y="1162074"/>
                  </a:moveTo>
                  <a:lnTo>
                    <a:pt x="0" y="11620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1620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161649"/>
              <a:ext cx="414020" cy="1290320"/>
            </a:xfrm>
            <a:custGeom>
              <a:avLst/>
              <a:gdLst/>
              <a:ahLst/>
              <a:cxnLst/>
              <a:rect l="l" t="t" r="r" b="b"/>
              <a:pathLst>
                <a:path w="414019" h="1290320">
                  <a:moveTo>
                    <a:pt x="413799" y="1289999"/>
                  </a:moveTo>
                  <a:lnTo>
                    <a:pt x="0" y="1289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899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161649"/>
              <a:ext cx="4932680" cy="1290320"/>
            </a:xfrm>
            <a:custGeom>
              <a:avLst/>
              <a:gdLst/>
              <a:ahLst/>
              <a:cxnLst/>
              <a:rect l="l" t="t" r="r" b="b"/>
              <a:pathLst>
                <a:path w="4932680" h="1290320">
                  <a:moveTo>
                    <a:pt x="4932188" y="1289999"/>
                  </a:moveTo>
                  <a:lnTo>
                    <a:pt x="0" y="1289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89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451650"/>
              <a:ext cx="828040" cy="2748915"/>
            </a:xfrm>
            <a:custGeom>
              <a:avLst/>
              <a:gdLst/>
              <a:ahLst/>
              <a:cxnLst/>
              <a:rect l="l" t="t" r="r" b="b"/>
              <a:pathLst>
                <a:path w="828040" h="2748915">
                  <a:moveTo>
                    <a:pt x="827598" y="2748349"/>
                  </a:moveTo>
                  <a:lnTo>
                    <a:pt x="0" y="2748349"/>
                  </a:lnTo>
                  <a:lnTo>
                    <a:pt x="0" y="0"/>
                  </a:lnTo>
                  <a:lnTo>
                    <a:pt x="827598" y="0"/>
                  </a:lnTo>
                  <a:lnTo>
                    <a:pt x="827598" y="27483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598" y="4451650"/>
              <a:ext cx="4932680" cy="2748915"/>
            </a:xfrm>
            <a:custGeom>
              <a:avLst/>
              <a:gdLst/>
              <a:ahLst/>
              <a:cxnLst/>
              <a:rect l="l" t="t" r="r" b="b"/>
              <a:pathLst>
                <a:path w="4932680" h="2748915">
                  <a:moveTo>
                    <a:pt x="4932188" y="2748349"/>
                  </a:moveTo>
                  <a:lnTo>
                    <a:pt x="0" y="27483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27483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249"/>
                  </a:lnTo>
                </a:path>
                <a:path w="5760085" h="6731634">
                  <a:moveTo>
                    <a:pt x="413799" y="786324"/>
                  </a:moveTo>
                  <a:lnTo>
                    <a:pt x="413799" y="3982899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249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249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54"/>
                  </a:moveTo>
                  <a:lnTo>
                    <a:pt x="0" y="6721754"/>
                  </a:lnTo>
                  <a:lnTo>
                    <a:pt x="0" y="6731279"/>
                  </a:lnTo>
                  <a:lnTo>
                    <a:pt x="10680687" y="6731279"/>
                  </a:lnTo>
                  <a:lnTo>
                    <a:pt x="10680687" y="6721754"/>
                  </a:lnTo>
                  <a:close/>
                </a:path>
                <a:path w="10680700" h="6731634">
                  <a:moveTo>
                    <a:pt x="10680687" y="3973398"/>
                  </a:moveTo>
                  <a:lnTo>
                    <a:pt x="0" y="3973398"/>
                  </a:lnTo>
                  <a:lnTo>
                    <a:pt x="0" y="3982923"/>
                  </a:lnTo>
                  <a:lnTo>
                    <a:pt x="10680687" y="3982923"/>
                  </a:lnTo>
                  <a:lnTo>
                    <a:pt x="10680687" y="3973398"/>
                  </a:lnTo>
                  <a:close/>
                </a:path>
                <a:path w="10680700" h="6731634">
                  <a:moveTo>
                    <a:pt x="10680687" y="2683395"/>
                  </a:moveTo>
                  <a:lnTo>
                    <a:pt x="409041" y="2683395"/>
                  </a:lnTo>
                  <a:lnTo>
                    <a:pt x="409041" y="2692920"/>
                  </a:lnTo>
                  <a:lnTo>
                    <a:pt x="10680687" y="2692920"/>
                  </a:lnTo>
                  <a:lnTo>
                    <a:pt x="10680687" y="2683395"/>
                  </a:lnTo>
                  <a:close/>
                </a:path>
                <a:path w="10680700" h="6731634">
                  <a:moveTo>
                    <a:pt x="10680687" y="1521320"/>
                  </a:moveTo>
                  <a:lnTo>
                    <a:pt x="409041" y="1521320"/>
                  </a:lnTo>
                  <a:lnTo>
                    <a:pt x="409041" y="1530845"/>
                  </a:lnTo>
                  <a:lnTo>
                    <a:pt x="10680687" y="1530845"/>
                  </a:lnTo>
                  <a:lnTo>
                    <a:pt x="10680687" y="1521320"/>
                  </a:lnTo>
                  <a:close/>
                </a:path>
                <a:path w="10680700" h="6731634">
                  <a:moveTo>
                    <a:pt x="10680687" y="786320"/>
                  </a:moveTo>
                  <a:lnTo>
                    <a:pt x="0" y="786320"/>
                  </a:lnTo>
                  <a:lnTo>
                    <a:pt x="0" y="795845"/>
                  </a:lnTo>
                  <a:lnTo>
                    <a:pt x="10680687" y="795845"/>
                  </a:lnTo>
                  <a:lnTo>
                    <a:pt x="10680687" y="786320"/>
                  </a:lnTo>
                  <a:close/>
                </a:path>
                <a:path w="10680700" h="6731634">
                  <a:moveTo>
                    <a:pt x="10680687" y="425869"/>
                  </a:moveTo>
                  <a:lnTo>
                    <a:pt x="822845" y="425869"/>
                  </a:lnTo>
                  <a:lnTo>
                    <a:pt x="822845" y="435394"/>
                  </a:lnTo>
                  <a:lnTo>
                    <a:pt x="10680687" y="435394"/>
                  </a:lnTo>
                  <a:lnTo>
                    <a:pt x="10680687" y="425869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51861" y="532183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15</a:t>
            </a:fld>
            <a:endParaRPr spc="40" dirty="0"/>
          </a:p>
        </p:txBody>
      </p:sp>
      <p:sp>
        <p:nvSpPr>
          <p:cNvPr id="19" name="object 19"/>
          <p:cNvSpPr txBox="1"/>
          <p:nvPr/>
        </p:nvSpPr>
        <p:spPr>
          <a:xfrm>
            <a:off x="919672" y="532183"/>
            <a:ext cx="742950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Cushions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1861" y="957858"/>
            <a:ext cx="8642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Fastenings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9672" y="1304452"/>
            <a:ext cx="44907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existing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cushion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applying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individual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1861" y="1304452"/>
            <a:ext cx="3303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Writing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product,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articulating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decisions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personalised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book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sle</a:t>
            </a:r>
            <a:r>
              <a:rPr sz="900" spc="-15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1861" y="2039453"/>
            <a:ext cx="4537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paper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accuracy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keeping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Measuring,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marking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paper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stitch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style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join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fabric,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working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neatly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small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Incorpo</a:t>
            </a:r>
            <a:r>
              <a:rPr sz="900" spc="-20" dirty="0">
                <a:latin typeface="Tahoma"/>
                <a:cs typeface="Tahoma"/>
              </a:rPr>
              <a:t>r</a:t>
            </a:r>
            <a:r>
              <a:rPr sz="900" dirty="0">
                <a:latin typeface="Tahoma"/>
                <a:cs typeface="Tahoma"/>
              </a:rPr>
              <a:t>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fastening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9672" y="2039453"/>
            <a:ext cx="4307205" cy="1325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Following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cushion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fabrics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ease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scissors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Threading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needles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greater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independence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80" dirty="0">
                <a:latin typeface="Tahoma"/>
                <a:cs typeface="Tahoma"/>
              </a:rPr>
              <a:t>T</a:t>
            </a:r>
            <a:r>
              <a:rPr sz="900" spc="-5" dirty="0">
                <a:latin typeface="Tahoma"/>
                <a:cs typeface="Tahoma"/>
              </a:rPr>
              <a:t>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greater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independence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cross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stitch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join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Deco</a:t>
            </a:r>
            <a:r>
              <a:rPr sz="900" spc="-5" dirty="0">
                <a:latin typeface="Tahoma"/>
                <a:cs typeface="Tahoma"/>
              </a:rPr>
              <a:t>r</a:t>
            </a:r>
            <a:r>
              <a:rPr sz="900" dirty="0">
                <a:latin typeface="Tahoma"/>
                <a:cs typeface="Tahoma"/>
              </a:rPr>
              <a:t>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appliqué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Completing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stufﬁng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edges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3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thinking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other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ways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similar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items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1861" y="3201528"/>
            <a:ext cx="4665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against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original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Deciding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many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should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considered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successful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modiﬁcations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improvement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5" dirty="0">
                <a:latin typeface="Tahoma"/>
                <a:cs typeface="Tahoma"/>
              </a:rPr>
              <a:t>Articulating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advantages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disadvantages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fastening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types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0622" y="4491528"/>
            <a:ext cx="47218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145">
              <a:lnSpc>
                <a:spcPct val="100000"/>
              </a:lnSpc>
              <a:spcBef>
                <a:spcPts val="100"/>
              </a:spcBef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applique</a:t>
            </a:r>
            <a:r>
              <a:rPr sz="900" spc="-8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way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8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mending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decorating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8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textile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applying</a:t>
            </a:r>
            <a:r>
              <a:rPr sz="900" spc="-8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smaller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pieces 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79375" indent="-67310">
              <a:lnSpc>
                <a:spcPct val="100000"/>
              </a:lnSpc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two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edges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joined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called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seam</a:t>
            </a:r>
            <a:endParaRPr sz="900">
              <a:latin typeface="Tahoma"/>
              <a:cs typeface="Tahoma"/>
            </a:endParaRPr>
          </a:p>
          <a:p>
            <a:pPr marL="79375" indent="-67310">
              <a:lnSpc>
                <a:spcPct val="100000"/>
              </a:lnSpc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leave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space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seam</a:t>
            </a:r>
            <a:endParaRPr sz="900">
              <a:latin typeface="Tahoma"/>
              <a:cs typeface="Tahoma"/>
            </a:endParaRPr>
          </a:p>
          <a:p>
            <a:pPr marL="79375" indent="-67310">
              <a:lnSpc>
                <a:spcPct val="100000"/>
              </a:lnSpc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some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turned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inside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after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hidden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1861" y="4491528"/>
            <a:ext cx="459041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68605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fastening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something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holds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two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pieces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xample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zippe</a:t>
            </a:r>
            <a:r>
              <a:rPr sz="900" spc="-50" dirty="0">
                <a:latin typeface="Tahoma"/>
                <a:cs typeface="Tahoma"/>
              </a:rPr>
              <a:t>r</a:t>
            </a:r>
            <a:r>
              <a:rPr sz="900" spc="-85" dirty="0">
                <a:latin typeface="Tahoma"/>
                <a:cs typeface="Tahoma"/>
              </a:rPr>
              <a:t>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toggle,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button,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press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stud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15" dirty="0">
                <a:latin typeface="Tahoma"/>
                <a:cs typeface="Tahoma"/>
              </a:rPr>
              <a:t>elcro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fastening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types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useful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mock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up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(prototype)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useful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checking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proportions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2023" y="1317335"/>
            <a:ext cx="215444" cy="656799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023" y="3388937"/>
            <a:ext cx="215444" cy="935067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852" y="2308026"/>
            <a:ext cx="633507" cy="893502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342900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63939" y="5202728"/>
            <a:ext cx="276999" cy="1480338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40697" y="69643"/>
            <a:ext cx="8985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30" dirty="0">
                <a:solidFill>
                  <a:srgbClr val="FFFFFF"/>
                </a:solidFill>
                <a:latin typeface="Tahoma"/>
                <a:cs typeface="Tahoma"/>
              </a:rPr>
              <a:t>Textiles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786765"/>
            </a:xfrm>
            <a:custGeom>
              <a:avLst/>
              <a:gdLst/>
              <a:ahLst/>
              <a:cxnLst/>
              <a:rect l="l" t="t" r="r" b="b"/>
              <a:pathLst>
                <a:path w="10680700" h="786765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413791" y="0"/>
                  </a:lnTo>
                  <a:lnTo>
                    <a:pt x="0" y="0"/>
                  </a:lnTo>
                  <a:lnTo>
                    <a:pt x="0" y="786320"/>
                  </a:lnTo>
                  <a:lnTo>
                    <a:pt x="413791" y="786320"/>
                  </a:lnTo>
                  <a:lnTo>
                    <a:pt x="827595" y="786320"/>
                  </a:lnTo>
                  <a:lnTo>
                    <a:pt x="827595" y="425869"/>
                  </a:lnTo>
                  <a:lnTo>
                    <a:pt x="5759780" y="425869"/>
                  </a:lnTo>
                  <a:lnTo>
                    <a:pt x="10680687" y="425869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904124"/>
              <a:ext cx="4932680" cy="360680"/>
            </a:xfrm>
            <a:custGeom>
              <a:avLst/>
              <a:gdLst/>
              <a:ahLst/>
              <a:cxnLst/>
              <a:rect l="l" t="t" r="r" b="b"/>
              <a:pathLst>
                <a:path w="4932680" h="360680">
                  <a:moveTo>
                    <a:pt x="4932188" y="360449"/>
                  </a:moveTo>
                  <a:lnTo>
                    <a:pt x="0" y="3604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604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64574"/>
              <a:ext cx="414020" cy="3187700"/>
            </a:xfrm>
            <a:custGeom>
              <a:avLst/>
              <a:gdLst/>
              <a:ahLst/>
              <a:cxnLst/>
              <a:rect l="l" t="t" r="r" b="b"/>
              <a:pathLst>
                <a:path w="414020" h="3187700">
                  <a:moveTo>
                    <a:pt x="413799" y="3187074"/>
                  </a:moveTo>
                  <a:lnTo>
                    <a:pt x="0" y="31870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1870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64574"/>
              <a:ext cx="414020" cy="735330"/>
            </a:xfrm>
            <a:custGeom>
              <a:avLst/>
              <a:gdLst/>
              <a:ahLst/>
              <a:cxnLst/>
              <a:rect l="l" t="t" r="r" b="b"/>
              <a:pathLst>
                <a:path w="414019" h="735330">
                  <a:moveTo>
                    <a:pt x="413799" y="734999"/>
                  </a:moveTo>
                  <a:lnTo>
                    <a:pt x="0" y="734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734999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64574"/>
              <a:ext cx="4932680" cy="735330"/>
            </a:xfrm>
            <a:custGeom>
              <a:avLst/>
              <a:gdLst/>
              <a:ahLst/>
              <a:cxnLst/>
              <a:rect l="l" t="t" r="r" b="b"/>
              <a:pathLst>
                <a:path w="4932680" h="735330">
                  <a:moveTo>
                    <a:pt x="4932188" y="734999"/>
                  </a:moveTo>
                  <a:lnTo>
                    <a:pt x="0" y="734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734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1999574"/>
              <a:ext cx="414020" cy="1162685"/>
            </a:xfrm>
            <a:custGeom>
              <a:avLst/>
              <a:gdLst/>
              <a:ahLst/>
              <a:cxnLst/>
              <a:rect l="l" t="t" r="r" b="b"/>
              <a:pathLst>
                <a:path w="414019" h="1162685">
                  <a:moveTo>
                    <a:pt x="413799" y="1162074"/>
                  </a:moveTo>
                  <a:lnTo>
                    <a:pt x="0" y="11620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162074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1999574"/>
              <a:ext cx="4932680" cy="1162685"/>
            </a:xfrm>
            <a:custGeom>
              <a:avLst/>
              <a:gdLst/>
              <a:ahLst/>
              <a:cxnLst/>
              <a:rect l="l" t="t" r="r" b="b"/>
              <a:pathLst>
                <a:path w="4932680" h="1162685">
                  <a:moveTo>
                    <a:pt x="4932188" y="1162074"/>
                  </a:moveTo>
                  <a:lnTo>
                    <a:pt x="0" y="11620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1620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161649"/>
              <a:ext cx="414020" cy="1290320"/>
            </a:xfrm>
            <a:custGeom>
              <a:avLst/>
              <a:gdLst/>
              <a:ahLst/>
              <a:cxnLst/>
              <a:rect l="l" t="t" r="r" b="b"/>
              <a:pathLst>
                <a:path w="414019" h="1290320">
                  <a:moveTo>
                    <a:pt x="413799" y="1289999"/>
                  </a:moveTo>
                  <a:lnTo>
                    <a:pt x="0" y="1289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899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161649"/>
              <a:ext cx="4932680" cy="1290320"/>
            </a:xfrm>
            <a:custGeom>
              <a:avLst/>
              <a:gdLst/>
              <a:ahLst/>
              <a:cxnLst/>
              <a:rect l="l" t="t" r="r" b="b"/>
              <a:pathLst>
                <a:path w="4932680" h="1290320">
                  <a:moveTo>
                    <a:pt x="4932188" y="1289999"/>
                  </a:moveTo>
                  <a:lnTo>
                    <a:pt x="0" y="1289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89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451650"/>
              <a:ext cx="828040" cy="2748915"/>
            </a:xfrm>
            <a:custGeom>
              <a:avLst/>
              <a:gdLst/>
              <a:ahLst/>
              <a:cxnLst/>
              <a:rect l="l" t="t" r="r" b="b"/>
              <a:pathLst>
                <a:path w="828040" h="2748915">
                  <a:moveTo>
                    <a:pt x="827598" y="2748349"/>
                  </a:moveTo>
                  <a:lnTo>
                    <a:pt x="0" y="2748349"/>
                  </a:lnTo>
                  <a:lnTo>
                    <a:pt x="0" y="0"/>
                  </a:lnTo>
                  <a:lnTo>
                    <a:pt x="827598" y="0"/>
                  </a:lnTo>
                  <a:lnTo>
                    <a:pt x="827598" y="27483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598" y="4451650"/>
              <a:ext cx="4932680" cy="2748915"/>
            </a:xfrm>
            <a:custGeom>
              <a:avLst/>
              <a:gdLst/>
              <a:ahLst/>
              <a:cxnLst/>
              <a:rect l="l" t="t" r="r" b="b"/>
              <a:pathLst>
                <a:path w="4932680" h="2748915">
                  <a:moveTo>
                    <a:pt x="4932188" y="2748349"/>
                  </a:moveTo>
                  <a:lnTo>
                    <a:pt x="0" y="27483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27483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249"/>
                  </a:lnTo>
                </a:path>
                <a:path w="5760085" h="6731634">
                  <a:moveTo>
                    <a:pt x="413799" y="0"/>
                  </a:moveTo>
                  <a:lnTo>
                    <a:pt x="413799" y="3982899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249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249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54"/>
                  </a:moveTo>
                  <a:lnTo>
                    <a:pt x="0" y="6721754"/>
                  </a:lnTo>
                  <a:lnTo>
                    <a:pt x="0" y="6731279"/>
                  </a:lnTo>
                  <a:lnTo>
                    <a:pt x="10680687" y="6731279"/>
                  </a:lnTo>
                  <a:lnTo>
                    <a:pt x="10680687" y="6721754"/>
                  </a:lnTo>
                  <a:close/>
                </a:path>
                <a:path w="10680700" h="6731634">
                  <a:moveTo>
                    <a:pt x="10680687" y="3973398"/>
                  </a:moveTo>
                  <a:lnTo>
                    <a:pt x="0" y="3973398"/>
                  </a:lnTo>
                  <a:lnTo>
                    <a:pt x="0" y="3982923"/>
                  </a:lnTo>
                  <a:lnTo>
                    <a:pt x="10680687" y="3982923"/>
                  </a:lnTo>
                  <a:lnTo>
                    <a:pt x="10680687" y="3973398"/>
                  </a:lnTo>
                  <a:close/>
                </a:path>
                <a:path w="10680700" h="6731634">
                  <a:moveTo>
                    <a:pt x="10680687" y="2683395"/>
                  </a:moveTo>
                  <a:lnTo>
                    <a:pt x="409041" y="2683395"/>
                  </a:lnTo>
                  <a:lnTo>
                    <a:pt x="409041" y="2692920"/>
                  </a:lnTo>
                  <a:lnTo>
                    <a:pt x="10680687" y="2692920"/>
                  </a:lnTo>
                  <a:lnTo>
                    <a:pt x="10680687" y="2683395"/>
                  </a:lnTo>
                  <a:close/>
                </a:path>
                <a:path w="10680700" h="6731634">
                  <a:moveTo>
                    <a:pt x="10680687" y="1521320"/>
                  </a:moveTo>
                  <a:lnTo>
                    <a:pt x="409041" y="1521320"/>
                  </a:lnTo>
                  <a:lnTo>
                    <a:pt x="409041" y="1530845"/>
                  </a:lnTo>
                  <a:lnTo>
                    <a:pt x="10680687" y="1530845"/>
                  </a:lnTo>
                  <a:lnTo>
                    <a:pt x="10680687" y="1521320"/>
                  </a:lnTo>
                  <a:close/>
                </a:path>
                <a:path w="10680700" h="6731634">
                  <a:moveTo>
                    <a:pt x="10680687" y="786320"/>
                  </a:moveTo>
                  <a:lnTo>
                    <a:pt x="0" y="786320"/>
                  </a:lnTo>
                  <a:lnTo>
                    <a:pt x="0" y="795845"/>
                  </a:lnTo>
                  <a:lnTo>
                    <a:pt x="10680687" y="795845"/>
                  </a:lnTo>
                  <a:lnTo>
                    <a:pt x="10680687" y="786320"/>
                  </a:lnTo>
                  <a:close/>
                </a:path>
                <a:path w="10680700" h="6731634">
                  <a:moveTo>
                    <a:pt x="10680687" y="425869"/>
                  </a:moveTo>
                  <a:lnTo>
                    <a:pt x="822845" y="425869"/>
                  </a:lnTo>
                  <a:lnTo>
                    <a:pt x="822845" y="435394"/>
                  </a:lnTo>
                  <a:lnTo>
                    <a:pt x="10680687" y="435394"/>
                  </a:lnTo>
                  <a:lnTo>
                    <a:pt x="10680687" y="425869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51861" y="532183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16</a:t>
            </a:fld>
            <a:endParaRPr spc="40" dirty="0"/>
          </a:p>
        </p:txBody>
      </p:sp>
      <p:sp>
        <p:nvSpPr>
          <p:cNvPr id="19" name="object 19"/>
          <p:cNvSpPr txBox="1"/>
          <p:nvPr/>
        </p:nvSpPr>
        <p:spPr>
          <a:xfrm>
            <a:off x="919672" y="532183"/>
            <a:ext cx="963294" cy="66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400" u="heavy" spc="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Stuffe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d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t</a:t>
            </a:r>
            <a:r>
              <a:rPr sz="1400" u="heavy" spc="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o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ys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51861" y="957858"/>
            <a:ext cx="89344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Waistcoats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9672" y="1304452"/>
            <a:ext cx="4507230" cy="2059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stuffed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toy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considering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required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appropriate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Considering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proportions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individual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ahoma"/>
              <a:buChar char="•"/>
            </a:pPr>
            <a:endParaRPr sz="10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stuffed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toy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2D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Measuring,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marking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accurately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independently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strong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secure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blanket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joining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Threading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needles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independently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applique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attach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pieces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decoration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blan</a:t>
            </a:r>
            <a:r>
              <a:rPr sz="900" spc="-25" dirty="0">
                <a:latin typeface="Tahoma"/>
                <a:cs typeface="Tahoma"/>
              </a:rPr>
              <a:t>k</a:t>
            </a:r>
            <a:r>
              <a:rPr sz="900" spc="15" dirty="0">
                <a:latin typeface="Tahoma"/>
                <a:cs typeface="Tahoma"/>
              </a:rPr>
              <a:t>et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stitch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join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Applying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blanket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stitch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space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between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even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regular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3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giving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point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further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improvements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851861" y="1304452"/>
            <a:ext cx="4511675" cy="2059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waistcoat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accordance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speciﬁcation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linked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ﬁt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speciﬁc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theme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Annotating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Tahoma"/>
              <a:buChar char="•"/>
            </a:pPr>
            <a:endParaRPr sz="10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pinning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panels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onto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Marking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accurately,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accordance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strong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running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stitch,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small,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following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edge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80" dirty="0">
                <a:latin typeface="Tahoma"/>
                <a:cs typeface="Tahoma"/>
              </a:rPr>
              <a:t>T</a:t>
            </a:r>
            <a:r>
              <a:rPr sz="900" spc="-5" dirty="0">
                <a:latin typeface="Tahoma"/>
                <a:cs typeface="Tahoma"/>
              </a:rPr>
              <a:t>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strong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Decorating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waistcoat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-attaching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objects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thread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adding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secure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fastening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Learning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decorative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Sewing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accurately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even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regularity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ahoma"/>
              <a:buChar char="•"/>
            </a:pPr>
            <a:endParaRPr sz="13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continually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0622" y="4491528"/>
            <a:ext cx="467487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113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blanket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stitch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useful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reinforce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edges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8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join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two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pieces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easier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ﬁnish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simpler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high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standard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soft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toys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often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appendages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separately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attaching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them</a:t>
            </a:r>
            <a:r>
              <a:rPr sz="900" spc="6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body</a:t>
            </a:r>
            <a:endParaRPr sz="900">
              <a:latin typeface="Tahoma"/>
              <a:cs typeface="Tahoma"/>
            </a:endParaRPr>
          </a:p>
          <a:p>
            <a:pPr marL="12700" marR="5397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small,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pulled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taut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ensure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soft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toy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strong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holds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stufﬁng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securely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1861" y="4491528"/>
            <a:ext cx="46659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clothing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client/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target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customer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mind</a:t>
            </a:r>
            <a:endParaRPr sz="900">
              <a:latin typeface="Tahoma"/>
              <a:cs typeface="Tahoma"/>
            </a:endParaRPr>
          </a:p>
          <a:p>
            <a:pPr marL="12700" marR="4699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clothing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pattern)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helps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accurately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mark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fabric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importance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consistently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sized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stitches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82023" y="1269778"/>
            <a:ext cx="215444" cy="652881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2023" y="3419887"/>
            <a:ext cx="215444" cy="904117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852" y="2287376"/>
            <a:ext cx="633507" cy="948533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434975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2452" y="5164338"/>
            <a:ext cx="276999" cy="1357111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0046" y="69643"/>
            <a:ext cx="26987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Digita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world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(KS2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only)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732790"/>
            </a:xfrm>
            <a:custGeom>
              <a:avLst/>
              <a:gdLst/>
              <a:ahLst/>
              <a:cxnLst/>
              <a:rect l="l" t="t" r="r" b="b"/>
              <a:pathLst>
                <a:path w="10680700" h="73279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32447"/>
                  </a:lnTo>
                  <a:lnTo>
                    <a:pt x="827595" y="732447"/>
                  </a:lnTo>
                  <a:lnTo>
                    <a:pt x="827595" y="396697"/>
                  </a:lnTo>
                  <a:lnTo>
                    <a:pt x="5759780" y="396697"/>
                  </a:lnTo>
                  <a:lnTo>
                    <a:pt x="10680687" y="396697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874949"/>
              <a:ext cx="4932680" cy="335915"/>
            </a:xfrm>
            <a:custGeom>
              <a:avLst/>
              <a:gdLst/>
              <a:ahLst/>
              <a:cxnLst/>
              <a:rect l="l" t="t" r="r" b="b"/>
              <a:pathLst>
                <a:path w="4932680" h="335915">
                  <a:moveTo>
                    <a:pt x="4932188" y="335749"/>
                  </a:moveTo>
                  <a:lnTo>
                    <a:pt x="0" y="3357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357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10699"/>
              <a:ext cx="414020" cy="3385185"/>
            </a:xfrm>
            <a:custGeom>
              <a:avLst/>
              <a:gdLst/>
              <a:ahLst/>
              <a:cxnLst/>
              <a:rect l="l" t="t" r="r" b="b"/>
              <a:pathLst>
                <a:path w="414020" h="3385185">
                  <a:moveTo>
                    <a:pt x="413799" y="3384674"/>
                  </a:moveTo>
                  <a:lnTo>
                    <a:pt x="0" y="33846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3846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10699"/>
              <a:ext cx="414020" cy="1082675"/>
            </a:xfrm>
            <a:custGeom>
              <a:avLst/>
              <a:gdLst/>
              <a:ahLst/>
              <a:cxnLst/>
              <a:rect l="l" t="t" r="r" b="b"/>
              <a:pathLst>
                <a:path w="414019" h="1082675">
                  <a:moveTo>
                    <a:pt x="413799" y="1082499"/>
                  </a:moveTo>
                  <a:lnTo>
                    <a:pt x="0" y="1082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82499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10699"/>
              <a:ext cx="4932680" cy="1082675"/>
            </a:xfrm>
            <a:custGeom>
              <a:avLst/>
              <a:gdLst/>
              <a:ahLst/>
              <a:cxnLst/>
              <a:rect l="l" t="t" r="r" b="b"/>
              <a:pathLst>
                <a:path w="4932680" h="1082675">
                  <a:moveTo>
                    <a:pt x="4932188" y="1082499"/>
                  </a:moveTo>
                  <a:lnTo>
                    <a:pt x="0" y="10824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0824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293200"/>
              <a:ext cx="414020" cy="945515"/>
            </a:xfrm>
            <a:custGeom>
              <a:avLst/>
              <a:gdLst/>
              <a:ahLst/>
              <a:cxnLst/>
              <a:rect l="l" t="t" r="r" b="b"/>
              <a:pathLst>
                <a:path w="414019" h="945514">
                  <a:moveTo>
                    <a:pt x="413799" y="945349"/>
                  </a:moveTo>
                  <a:lnTo>
                    <a:pt x="0" y="9453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94534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293200"/>
              <a:ext cx="4932680" cy="945515"/>
            </a:xfrm>
            <a:custGeom>
              <a:avLst/>
              <a:gdLst/>
              <a:ahLst/>
              <a:cxnLst/>
              <a:rect l="l" t="t" r="r" b="b"/>
              <a:pathLst>
                <a:path w="4932680" h="945514">
                  <a:moveTo>
                    <a:pt x="4932188" y="945349"/>
                  </a:moveTo>
                  <a:lnTo>
                    <a:pt x="0" y="9453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9453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238549"/>
              <a:ext cx="414020" cy="1356995"/>
            </a:xfrm>
            <a:custGeom>
              <a:avLst/>
              <a:gdLst/>
              <a:ahLst/>
              <a:cxnLst/>
              <a:rect l="l" t="t" r="r" b="b"/>
              <a:pathLst>
                <a:path w="414019" h="1356995">
                  <a:moveTo>
                    <a:pt x="413799" y="1356824"/>
                  </a:moveTo>
                  <a:lnTo>
                    <a:pt x="0" y="13568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56824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238549"/>
              <a:ext cx="4932680" cy="1356995"/>
            </a:xfrm>
            <a:custGeom>
              <a:avLst/>
              <a:gdLst/>
              <a:ahLst/>
              <a:cxnLst/>
              <a:rect l="l" t="t" r="r" b="b"/>
              <a:pathLst>
                <a:path w="4932680" h="1356995">
                  <a:moveTo>
                    <a:pt x="4932188" y="1356824"/>
                  </a:moveTo>
                  <a:lnTo>
                    <a:pt x="0" y="13568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568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595375"/>
              <a:ext cx="414020" cy="2604770"/>
            </a:xfrm>
            <a:custGeom>
              <a:avLst/>
              <a:gdLst/>
              <a:ahLst/>
              <a:cxnLst/>
              <a:rect l="l" t="t" r="r" b="b"/>
              <a:pathLst>
                <a:path w="414020" h="2604770">
                  <a:moveTo>
                    <a:pt x="413799" y="2604549"/>
                  </a:moveTo>
                  <a:lnTo>
                    <a:pt x="0" y="26045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6045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595375"/>
              <a:ext cx="414020" cy="1244600"/>
            </a:xfrm>
            <a:custGeom>
              <a:avLst/>
              <a:gdLst/>
              <a:ahLst/>
              <a:cxnLst/>
              <a:rect l="l" t="t" r="r" b="b"/>
              <a:pathLst>
                <a:path w="414019" h="1244600">
                  <a:moveTo>
                    <a:pt x="413799" y="1244249"/>
                  </a:moveTo>
                  <a:lnTo>
                    <a:pt x="0" y="12442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44249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595375"/>
              <a:ext cx="4932680" cy="1244600"/>
            </a:xfrm>
            <a:custGeom>
              <a:avLst/>
              <a:gdLst/>
              <a:ahLst/>
              <a:cxnLst/>
              <a:rect l="l" t="t" r="r" b="b"/>
              <a:pathLst>
                <a:path w="4932680" h="1244600">
                  <a:moveTo>
                    <a:pt x="4932188" y="1244249"/>
                  </a:moveTo>
                  <a:lnTo>
                    <a:pt x="0" y="12442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442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99" y="5839625"/>
              <a:ext cx="414020" cy="1360805"/>
            </a:xfrm>
            <a:custGeom>
              <a:avLst/>
              <a:gdLst/>
              <a:ahLst/>
              <a:cxnLst/>
              <a:rect l="l" t="t" r="r" b="b"/>
              <a:pathLst>
                <a:path w="414019" h="1360804">
                  <a:moveTo>
                    <a:pt x="413799" y="1360299"/>
                  </a:moveTo>
                  <a:lnTo>
                    <a:pt x="0" y="13602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602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98" y="5839625"/>
              <a:ext cx="4932680" cy="1360805"/>
            </a:xfrm>
            <a:custGeom>
              <a:avLst/>
              <a:gdLst/>
              <a:ahLst/>
              <a:cxnLst/>
              <a:rect l="l" t="t" r="r" b="b"/>
              <a:pathLst>
                <a:path w="4932680" h="1360804">
                  <a:moveTo>
                    <a:pt x="4932188" y="1360299"/>
                  </a:moveTo>
                  <a:lnTo>
                    <a:pt x="0" y="13602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602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174"/>
                  </a:lnTo>
                </a:path>
                <a:path w="5760085" h="6731634">
                  <a:moveTo>
                    <a:pt x="413799" y="732449"/>
                  </a:moveTo>
                  <a:lnTo>
                    <a:pt x="413799" y="6731174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174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174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678"/>
                  </a:moveTo>
                  <a:lnTo>
                    <a:pt x="0" y="6721678"/>
                  </a:lnTo>
                  <a:lnTo>
                    <a:pt x="0" y="6731203"/>
                  </a:lnTo>
                  <a:lnTo>
                    <a:pt x="10680687" y="6731203"/>
                  </a:lnTo>
                  <a:lnTo>
                    <a:pt x="10680687" y="6721678"/>
                  </a:lnTo>
                  <a:close/>
                </a:path>
                <a:path w="10680700" h="6731634">
                  <a:moveTo>
                    <a:pt x="10680687" y="5361368"/>
                  </a:moveTo>
                  <a:lnTo>
                    <a:pt x="409041" y="5361368"/>
                  </a:lnTo>
                  <a:lnTo>
                    <a:pt x="409041" y="5370893"/>
                  </a:lnTo>
                  <a:lnTo>
                    <a:pt x="10680687" y="5370893"/>
                  </a:lnTo>
                  <a:lnTo>
                    <a:pt x="10680687" y="5361368"/>
                  </a:lnTo>
                  <a:close/>
                </a:path>
                <a:path w="10680700" h="6731634">
                  <a:moveTo>
                    <a:pt x="10680687" y="4117124"/>
                  </a:moveTo>
                  <a:lnTo>
                    <a:pt x="0" y="4117124"/>
                  </a:lnTo>
                  <a:lnTo>
                    <a:pt x="0" y="4126649"/>
                  </a:lnTo>
                  <a:lnTo>
                    <a:pt x="10680687" y="4126649"/>
                  </a:lnTo>
                  <a:lnTo>
                    <a:pt x="10680687" y="4117124"/>
                  </a:lnTo>
                  <a:close/>
                </a:path>
                <a:path w="10680700" h="6731634">
                  <a:moveTo>
                    <a:pt x="10680687" y="2760294"/>
                  </a:moveTo>
                  <a:lnTo>
                    <a:pt x="409041" y="2760294"/>
                  </a:lnTo>
                  <a:lnTo>
                    <a:pt x="409041" y="2769819"/>
                  </a:lnTo>
                  <a:lnTo>
                    <a:pt x="10680687" y="2769819"/>
                  </a:lnTo>
                  <a:lnTo>
                    <a:pt x="10680687" y="2760294"/>
                  </a:lnTo>
                  <a:close/>
                </a:path>
                <a:path w="10680700" h="6731634">
                  <a:moveTo>
                    <a:pt x="10680687" y="1814944"/>
                  </a:moveTo>
                  <a:lnTo>
                    <a:pt x="409041" y="1814944"/>
                  </a:lnTo>
                  <a:lnTo>
                    <a:pt x="409041" y="1824469"/>
                  </a:lnTo>
                  <a:lnTo>
                    <a:pt x="10680687" y="1824469"/>
                  </a:lnTo>
                  <a:lnTo>
                    <a:pt x="10680687" y="1814944"/>
                  </a:lnTo>
                  <a:close/>
                </a:path>
                <a:path w="10680700" h="6731634">
                  <a:moveTo>
                    <a:pt x="10680687" y="732447"/>
                  </a:moveTo>
                  <a:lnTo>
                    <a:pt x="0" y="732447"/>
                  </a:lnTo>
                  <a:lnTo>
                    <a:pt x="0" y="741972"/>
                  </a:lnTo>
                  <a:lnTo>
                    <a:pt x="10680687" y="741972"/>
                  </a:lnTo>
                  <a:lnTo>
                    <a:pt x="10680687" y="732447"/>
                  </a:lnTo>
                  <a:close/>
                </a:path>
                <a:path w="10680700" h="6731634">
                  <a:moveTo>
                    <a:pt x="10680687" y="396697"/>
                  </a:moveTo>
                  <a:lnTo>
                    <a:pt x="822845" y="396697"/>
                  </a:lnTo>
                  <a:lnTo>
                    <a:pt x="822845" y="406222"/>
                  </a:lnTo>
                  <a:lnTo>
                    <a:pt x="10680687" y="406222"/>
                  </a:lnTo>
                  <a:lnTo>
                    <a:pt x="10680687" y="396697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51861" y="517596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17</a:t>
            </a:fld>
            <a:endParaRPr spc="40" dirty="0"/>
          </a:p>
        </p:txBody>
      </p:sp>
      <p:sp>
        <p:nvSpPr>
          <p:cNvPr id="22" name="object 22"/>
          <p:cNvSpPr txBox="1"/>
          <p:nvPr/>
        </p:nvSpPr>
        <p:spPr>
          <a:xfrm>
            <a:off x="919672" y="357631"/>
            <a:ext cx="1339215" cy="7975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u="heavy" spc="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Electroni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charm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1861" y="916333"/>
            <a:ext cx="1854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4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Mindfu</a:t>
            </a:r>
            <a:r>
              <a:rPr sz="1400" u="heavy" spc="3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l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moment</a:t>
            </a:r>
            <a:r>
              <a:rPr sz="1400" u="heavy" spc="-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s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timer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9672" y="1250577"/>
            <a:ext cx="4737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5" dirty="0">
                <a:latin typeface="Tahoma"/>
                <a:cs typeface="Tahoma"/>
              </a:rPr>
              <a:t>Problem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solving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potential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Micro: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bit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justifying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35" dirty="0">
                <a:latin typeface="Tahoma"/>
                <a:cs typeface="Tahoma"/>
              </a:rPr>
              <a:t>D</a:t>
            </a:r>
            <a:r>
              <a:rPr sz="900" spc="1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eloping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technology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pouch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Drawing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manipulating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2D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shapes,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computer-aided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design,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produce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point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sale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badge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1861" y="1250577"/>
            <a:ext cx="4672965" cy="1656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Writing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programmed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timer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(Micro:bit)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Exploring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mindfulness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strategies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Applying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results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research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further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inform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35" dirty="0">
                <a:latin typeface="Tahoma"/>
                <a:cs typeface="Tahoma"/>
              </a:rPr>
              <a:t>D</a:t>
            </a:r>
            <a:r>
              <a:rPr sz="900" spc="1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eloping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prototype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case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m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mindful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moment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timer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manipulating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clipart,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computer-aided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(CAD),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produce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logo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list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requirements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960"/>
              </a:spcBef>
              <a:buChar char="•"/>
              <a:tabLst>
                <a:tab pos="101600" algn="l"/>
              </a:tabLst>
            </a:pPr>
            <a:r>
              <a:rPr sz="900" spc="35" dirty="0">
                <a:latin typeface="Tahoma"/>
                <a:cs typeface="Tahoma"/>
              </a:rPr>
              <a:t>D</a:t>
            </a:r>
            <a:r>
              <a:rPr sz="900" spc="1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eloping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prototype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case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m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mindful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moment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timer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net</a:t>
            </a:r>
            <a:endParaRPr sz="900">
              <a:latin typeface="Tahoma"/>
              <a:cs typeface="Tahoma"/>
            </a:endParaRPr>
          </a:p>
          <a:p>
            <a:pPr marL="12700" marR="53149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Programming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micro:bit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Microsoft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micro:bit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editor,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time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number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seconds/minutes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upon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button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press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9672" y="2333078"/>
            <a:ext cx="4475480" cy="1245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assembling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pouch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list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requirements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appropriate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tools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equipment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cutting,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joining,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decorating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foam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pouch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Applying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foam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soft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buttons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715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Analysing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</a:t>
            </a:r>
            <a:r>
              <a:rPr sz="900" spc="5" dirty="0">
                <a:latin typeface="Tahoma"/>
                <a:cs typeface="Tahoma"/>
              </a:rPr>
              <a:t>xisting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Identifying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k</a:t>
            </a:r>
            <a:r>
              <a:rPr sz="900" spc="-20" dirty="0">
                <a:latin typeface="Tahoma"/>
                <a:cs typeface="Tahoma"/>
              </a:rPr>
              <a:t>e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pouch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0622" y="4635253"/>
            <a:ext cx="45802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prog</a:t>
            </a:r>
            <a:r>
              <a:rPr sz="900" spc="-15" dirty="0">
                <a:latin typeface="Tahoma"/>
                <a:cs typeface="Tahoma"/>
              </a:rPr>
              <a:t>ramming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‘loo</a:t>
            </a:r>
            <a:r>
              <a:rPr sz="900" spc="-35" dirty="0">
                <a:latin typeface="Tahoma"/>
                <a:cs typeface="Tahoma"/>
              </a:rPr>
              <a:t>p</a:t>
            </a:r>
            <a:r>
              <a:rPr sz="900" dirty="0">
                <a:latin typeface="Tahoma"/>
                <a:cs typeface="Tahoma"/>
              </a:rPr>
              <a:t>’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repeats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something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again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again  </a:t>
            </a:r>
            <a:r>
              <a:rPr sz="900" spc="15" dirty="0">
                <a:latin typeface="Tahoma"/>
                <a:cs typeface="Tahoma"/>
              </a:rPr>
              <a:t>until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stopped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Micro:bit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pocket-sized,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codeable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computer</a:t>
            </a:r>
            <a:endParaRPr sz="900">
              <a:latin typeface="Tahoma"/>
              <a:cs typeface="Tahoma"/>
            </a:endParaRPr>
          </a:p>
          <a:p>
            <a:pPr marL="12700" marR="4445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Writing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program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control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(button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press)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and/or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monitor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(sense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light)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will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initiate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ﬂashing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LED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algorithm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51861" y="3278428"/>
            <a:ext cx="4725670" cy="2205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Investigating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analysing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timers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identifying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comparing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advantages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disadvantages</a:t>
            </a:r>
            <a:endParaRPr sz="900">
              <a:latin typeface="Tahoma"/>
              <a:cs typeface="Tahoma"/>
            </a:endParaRPr>
          </a:p>
          <a:p>
            <a:pPr marL="12700" marR="9461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micro:bit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program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against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amending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them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include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Documenting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m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project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logo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world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business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program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bugs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(errors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code)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Finding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ﬁxing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bugs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90" dirty="0">
                <a:latin typeface="Tahoma"/>
                <a:cs typeface="Tahoma"/>
              </a:rPr>
              <a:t>(</a:t>
            </a:r>
            <a:r>
              <a:rPr sz="900" spc="-20" dirty="0">
                <a:latin typeface="Tahoma"/>
                <a:cs typeface="Tahoma"/>
              </a:rPr>
              <a:t>debug)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m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code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715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variables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prog</a:t>
            </a:r>
            <a:r>
              <a:rPr sz="900" spc="-15" dirty="0">
                <a:latin typeface="Tahoma"/>
                <a:cs typeface="Tahoma"/>
              </a:rPr>
              <a:t>ramming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some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Micro:bit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algorithm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instructions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followed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computer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check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errors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(bugs)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simulator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way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checking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your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works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before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installing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onto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electronic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device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0622" y="5879503"/>
            <a:ext cx="4354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 </a:t>
            </a:r>
            <a:r>
              <a:rPr sz="900" spc="10" dirty="0">
                <a:latin typeface="Tahoma"/>
                <a:cs typeface="Tahoma"/>
              </a:rPr>
              <a:t>know </a:t>
            </a:r>
            <a:r>
              <a:rPr sz="900" spc="5" dirty="0">
                <a:latin typeface="Tahoma"/>
                <a:cs typeface="Tahoma"/>
              </a:rPr>
              <a:t>what </a:t>
            </a:r>
            <a:r>
              <a:rPr sz="900" spc="10" dirty="0">
                <a:latin typeface="Tahoma"/>
                <a:cs typeface="Tahoma"/>
              </a:rPr>
              <a:t>the </a:t>
            </a:r>
            <a:r>
              <a:rPr sz="900" spc="15" dirty="0">
                <a:latin typeface="Tahoma"/>
                <a:cs typeface="Tahoma"/>
              </a:rPr>
              <a:t>‘Digital </a:t>
            </a:r>
            <a:r>
              <a:rPr sz="900" spc="5" dirty="0">
                <a:latin typeface="Tahoma"/>
                <a:cs typeface="Tahoma"/>
              </a:rPr>
              <a:t>Revolution’ is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5" dirty="0">
                <a:latin typeface="Tahoma"/>
                <a:cs typeface="Tahoma"/>
              </a:rPr>
              <a:t>features </a:t>
            </a:r>
            <a:r>
              <a:rPr sz="900" spc="10" dirty="0">
                <a:latin typeface="Tahoma"/>
                <a:cs typeface="Tahoma"/>
              </a:rPr>
              <a:t>of </a:t>
            </a:r>
            <a:r>
              <a:rPr sz="900" spc="-5" dirty="0">
                <a:latin typeface="Tahoma"/>
                <a:cs typeface="Tahoma"/>
              </a:rPr>
              <a:t>some </a:t>
            </a:r>
            <a:r>
              <a:rPr sz="900" spc="10" dirty="0">
                <a:latin typeface="Tahoma"/>
                <a:cs typeface="Tahoma"/>
              </a:rPr>
              <a:t>of the products that </a:t>
            </a:r>
            <a:r>
              <a:rPr sz="900" spc="1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have</a:t>
            </a:r>
            <a:r>
              <a:rPr sz="900" spc="-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evolved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result</a:t>
            </a:r>
            <a:endParaRPr sz="900">
              <a:latin typeface="Tahoma"/>
              <a:cs typeface="Tahoma"/>
            </a:endParaRPr>
          </a:p>
          <a:p>
            <a:pPr marL="79375" indent="-67310">
              <a:lnSpc>
                <a:spcPct val="100000"/>
              </a:lnSpc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technology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term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‘smart’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programmed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endParaRPr sz="900">
              <a:latin typeface="Tahoma"/>
              <a:cs typeface="Tahoma"/>
            </a:endParaRPr>
          </a:p>
          <a:p>
            <a:pPr marL="79375" indent="-67310">
              <a:lnSpc>
                <a:spcPct val="100000"/>
              </a:lnSpc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difference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between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analogue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digital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technologies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SzPct val="88888"/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meant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‘point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sale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display’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SzPct val="88888"/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CAD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stands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Computer-aided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51861" y="5879503"/>
            <a:ext cx="40557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0" dirty="0">
                <a:latin typeface="Tahoma"/>
                <a:cs typeface="Tahoma"/>
              </a:rPr>
              <a:t>•Understand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terms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'</a:t>
            </a:r>
            <a:r>
              <a:rPr sz="900" spc="5" dirty="0">
                <a:latin typeface="Tahoma"/>
                <a:cs typeface="Tahoma"/>
              </a:rPr>
              <a:t>ergonomic'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'</a:t>
            </a:r>
            <a:r>
              <a:rPr sz="900" spc="5" dirty="0">
                <a:latin typeface="Tahoma"/>
                <a:cs typeface="Tahoma"/>
              </a:rPr>
              <a:t>aesthetic'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900" spc="45" dirty="0">
                <a:latin typeface="Tahoma"/>
                <a:cs typeface="Tahoma"/>
              </a:rPr>
              <a:t>•Know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prototype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cheap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materials,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allows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</a:t>
            </a:r>
            <a:endParaRPr sz="900">
              <a:latin typeface="Tahoma"/>
              <a:cs typeface="Tahoma"/>
            </a:endParaRPr>
          </a:p>
          <a:p>
            <a:pPr marL="79375" indent="-67310">
              <a:lnSpc>
                <a:spcPct val="100000"/>
              </a:lnSpc>
              <a:buSzPct val="88888"/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better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decisions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about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size,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2099" y="1460459"/>
            <a:ext cx="215444" cy="73282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2173" y="3553737"/>
            <a:ext cx="215444" cy="85386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852" y="2517425"/>
            <a:ext cx="633507" cy="758909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186690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102" y="5311539"/>
            <a:ext cx="276999" cy="1416324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2173" y="4837613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2173" y="6098303"/>
            <a:ext cx="215444" cy="1098332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40046" y="69643"/>
            <a:ext cx="26987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Digita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5" dirty="0">
                <a:solidFill>
                  <a:srgbClr val="FFFFFF"/>
                </a:solidFill>
                <a:latin typeface="Tahoma"/>
                <a:cs typeface="Tahoma"/>
              </a:rPr>
              <a:t>world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(KS2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only)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732790"/>
            </a:xfrm>
            <a:custGeom>
              <a:avLst/>
              <a:gdLst/>
              <a:ahLst/>
              <a:cxnLst/>
              <a:rect l="l" t="t" r="r" b="b"/>
              <a:pathLst>
                <a:path w="10680700" h="73279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32447"/>
                  </a:lnTo>
                  <a:lnTo>
                    <a:pt x="827595" y="732447"/>
                  </a:lnTo>
                  <a:lnTo>
                    <a:pt x="827595" y="396697"/>
                  </a:lnTo>
                  <a:lnTo>
                    <a:pt x="5759780" y="396697"/>
                  </a:lnTo>
                  <a:lnTo>
                    <a:pt x="10680687" y="396697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874949"/>
              <a:ext cx="4932680" cy="335915"/>
            </a:xfrm>
            <a:custGeom>
              <a:avLst/>
              <a:gdLst/>
              <a:ahLst/>
              <a:cxnLst/>
              <a:rect l="l" t="t" r="r" b="b"/>
              <a:pathLst>
                <a:path w="4932680" h="335915">
                  <a:moveTo>
                    <a:pt x="4932188" y="335749"/>
                  </a:moveTo>
                  <a:lnTo>
                    <a:pt x="0" y="3357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357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10699"/>
              <a:ext cx="414020" cy="3522345"/>
            </a:xfrm>
            <a:custGeom>
              <a:avLst/>
              <a:gdLst/>
              <a:ahLst/>
              <a:cxnLst/>
              <a:rect l="l" t="t" r="r" b="b"/>
              <a:pathLst>
                <a:path w="414020" h="3522345">
                  <a:moveTo>
                    <a:pt x="413799" y="3521824"/>
                  </a:moveTo>
                  <a:lnTo>
                    <a:pt x="0" y="35218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5218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10699"/>
              <a:ext cx="414020" cy="1082675"/>
            </a:xfrm>
            <a:custGeom>
              <a:avLst/>
              <a:gdLst/>
              <a:ahLst/>
              <a:cxnLst/>
              <a:rect l="l" t="t" r="r" b="b"/>
              <a:pathLst>
                <a:path w="414019" h="1082675">
                  <a:moveTo>
                    <a:pt x="413799" y="1082499"/>
                  </a:moveTo>
                  <a:lnTo>
                    <a:pt x="0" y="1082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82499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10699"/>
              <a:ext cx="4932680" cy="1082675"/>
            </a:xfrm>
            <a:custGeom>
              <a:avLst/>
              <a:gdLst/>
              <a:ahLst/>
              <a:cxnLst/>
              <a:rect l="l" t="t" r="r" b="b"/>
              <a:pathLst>
                <a:path w="4932680" h="1082675">
                  <a:moveTo>
                    <a:pt x="4932188" y="1082499"/>
                  </a:moveTo>
                  <a:lnTo>
                    <a:pt x="0" y="10824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0824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293200"/>
              <a:ext cx="414020" cy="671195"/>
            </a:xfrm>
            <a:custGeom>
              <a:avLst/>
              <a:gdLst/>
              <a:ahLst/>
              <a:cxnLst/>
              <a:rect l="l" t="t" r="r" b="b"/>
              <a:pathLst>
                <a:path w="414019" h="671194">
                  <a:moveTo>
                    <a:pt x="413799" y="671024"/>
                  </a:moveTo>
                  <a:lnTo>
                    <a:pt x="0" y="6710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671024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293200"/>
              <a:ext cx="4932680" cy="671195"/>
            </a:xfrm>
            <a:custGeom>
              <a:avLst/>
              <a:gdLst/>
              <a:ahLst/>
              <a:cxnLst/>
              <a:rect l="l" t="t" r="r" b="b"/>
              <a:pathLst>
                <a:path w="4932680" h="671194">
                  <a:moveTo>
                    <a:pt x="4932188" y="671024"/>
                  </a:moveTo>
                  <a:lnTo>
                    <a:pt x="0" y="6710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6710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2964224"/>
              <a:ext cx="414020" cy="1768475"/>
            </a:xfrm>
            <a:custGeom>
              <a:avLst/>
              <a:gdLst/>
              <a:ahLst/>
              <a:cxnLst/>
              <a:rect l="l" t="t" r="r" b="b"/>
              <a:pathLst>
                <a:path w="414019" h="1768475">
                  <a:moveTo>
                    <a:pt x="413799" y="1768299"/>
                  </a:moveTo>
                  <a:lnTo>
                    <a:pt x="0" y="17682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7682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2964224"/>
              <a:ext cx="4932680" cy="1768475"/>
            </a:xfrm>
            <a:custGeom>
              <a:avLst/>
              <a:gdLst/>
              <a:ahLst/>
              <a:cxnLst/>
              <a:rect l="l" t="t" r="r" b="b"/>
              <a:pathLst>
                <a:path w="4932680" h="1768475">
                  <a:moveTo>
                    <a:pt x="4932188" y="1768299"/>
                  </a:moveTo>
                  <a:lnTo>
                    <a:pt x="0" y="17682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7682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732524"/>
              <a:ext cx="414020" cy="2467610"/>
            </a:xfrm>
            <a:custGeom>
              <a:avLst/>
              <a:gdLst/>
              <a:ahLst/>
              <a:cxnLst/>
              <a:rect l="l" t="t" r="r" b="b"/>
              <a:pathLst>
                <a:path w="414020" h="2467609">
                  <a:moveTo>
                    <a:pt x="413799" y="2467374"/>
                  </a:moveTo>
                  <a:lnTo>
                    <a:pt x="0" y="24673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4673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732524"/>
              <a:ext cx="414020" cy="1480820"/>
            </a:xfrm>
            <a:custGeom>
              <a:avLst/>
              <a:gdLst/>
              <a:ahLst/>
              <a:cxnLst/>
              <a:rect l="l" t="t" r="r" b="b"/>
              <a:pathLst>
                <a:path w="414019" h="1480820">
                  <a:moveTo>
                    <a:pt x="413799" y="1480274"/>
                  </a:moveTo>
                  <a:lnTo>
                    <a:pt x="0" y="14802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480274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732524"/>
              <a:ext cx="4932680" cy="1480820"/>
            </a:xfrm>
            <a:custGeom>
              <a:avLst/>
              <a:gdLst/>
              <a:ahLst/>
              <a:cxnLst/>
              <a:rect l="l" t="t" r="r" b="b"/>
              <a:pathLst>
                <a:path w="4932680" h="1480820">
                  <a:moveTo>
                    <a:pt x="4932188" y="1480274"/>
                  </a:moveTo>
                  <a:lnTo>
                    <a:pt x="0" y="14802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4802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99" y="6212799"/>
              <a:ext cx="414020" cy="987425"/>
            </a:xfrm>
            <a:custGeom>
              <a:avLst/>
              <a:gdLst/>
              <a:ahLst/>
              <a:cxnLst/>
              <a:rect l="l" t="t" r="r" b="b"/>
              <a:pathLst>
                <a:path w="414019" h="987425">
                  <a:moveTo>
                    <a:pt x="413799" y="987099"/>
                  </a:moveTo>
                  <a:lnTo>
                    <a:pt x="0" y="9870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9870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98" y="6212799"/>
              <a:ext cx="4932680" cy="987425"/>
            </a:xfrm>
            <a:custGeom>
              <a:avLst/>
              <a:gdLst/>
              <a:ahLst/>
              <a:cxnLst/>
              <a:rect l="l" t="t" r="r" b="b"/>
              <a:pathLst>
                <a:path w="4932680" h="987425">
                  <a:moveTo>
                    <a:pt x="4932188" y="987099"/>
                  </a:moveTo>
                  <a:lnTo>
                    <a:pt x="0" y="9870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9870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149"/>
                  </a:lnTo>
                </a:path>
                <a:path w="5760085" h="6731634">
                  <a:moveTo>
                    <a:pt x="413799" y="732449"/>
                  </a:moveTo>
                  <a:lnTo>
                    <a:pt x="413799" y="6731149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149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149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653"/>
                  </a:moveTo>
                  <a:lnTo>
                    <a:pt x="0" y="6721653"/>
                  </a:lnTo>
                  <a:lnTo>
                    <a:pt x="0" y="6731178"/>
                  </a:lnTo>
                  <a:lnTo>
                    <a:pt x="10680687" y="6731178"/>
                  </a:lnTo>
                  <a:lnTo>
                    <a:pt x="10680687" y="6721653"/>
                  </a:lnTo>
                  <a:close/>
                </a:path>
                <a:path w="10680700" h="6731634">
                  <a:moveTo>
                    <a:pt x="10680687" y="5734545"/>
                  </a:moveTo>
                  <a:lnTo>
                    <a:pt x="409041" y="5734545"/>
                  </a:lnTo>
                  <a:lnTo>
                    <a:pt x="409041" y="5744070"/>
                  </a:lnTo>
                  <a:lnTo>
                    <a:pt x="10680687" y="5744070"/>
                  </a:lnTo>
                  <a:lnTo>
                    <a:pt x="10680687" y="5734545"/>
                  </a:lnTo>
                  <a:close/>
                </a:path>
                <a:path w="10680700" h="6731634">
                  <a:moveTo>
                    <a:pt x="10680687" y="4254271"/>
                  </a:moveTo>
                  <a:lnTo>
                    <a:pt x="0" y="4254271"/>
                  </a:lnTo>
                  <a:lnTo>
                    <a:pt x="0" y="4263796"/>
                  </a:lnTo>
                  <a:lnTo>
                    <a:pt x="10680687" y="4263796"/>
                  </a:lnTo>
                  <a:lnTo>
                    <a:pt x="10680687" y="4254271"/>
                  </a:lnTo>
                  <a:close/>
                </a:path>
                <a:path w="10680700" h="6731634">
                  <a:moveTo>
                    <a:pt x="10680687" y="2485974"/>
                  </a:moveTo>
                  <a:lnTo>
                    <a:pt x="409041" y="2485974"/>
                  </a:lnTo>
                  <a:lnTo>
                    <a:pt x="409041" y="2495499"/>
                  </a:lnTo>
                  <a:lnTo>
                    <a:pt x="10680687" y="2495499"/>
                  </a:lnTo>
                  <a:lnTo>
                    <a:pt x="10680687" y="2485974"/>
                  </a:lnTo>
                  <a:close/>
                </a:path>
                <a:path w="10680700" h="6731634">
                  <a:moveTo>
                    <a:pt x="10680687" y="1814944"/>
                  </a:moveTo>
                  <a:lnTo>
                    <a:pt x="409041" y="1814944"/>
                  </a:lnTo>
                  <a:lnTo>
                    <a:pt x="409041" y="1824469"/>
                  </a:lnTo>
                  <a:lnTo>
                    <a:pt x="10680687" y="1824469"/>
                  </a:lnTo>
                  <a:lnTo>
                    <a:pt x="10680687" y="1814944"/>
                  </a:lnTo>
                  <a:close/>
                </a:path>
                <a:path w="10680700" h="6731634">
                  <a:moveTo>
                    <a:pt x="10680687" y="732447"/>
                  </a:moveTo>
                  <a:lnTo>
                    <a:pt x="0" y="732447"/>
                  </a:lnTo>
                  <a:lnTo>
                    <a:pt x="0" y="741972"/>
                  </a:lnTo>
                  <a:lnTo>
                    <a:pt x="10680687" y="741972"/>
                  </a:lnTo>
                  <a:lnTo>
                    <a:pt x="10680687" y="732447"/>
                  </a:lnTo>
                  <a:close/>
                </a:path>
                <a:path w="10680700" h="6731634">
                  <a:moveTo>
                    <a:pt x="10680687" y="396697"/>
                  </a:moveTo>
                  <a:lnTo>
                    <a:pt x="822845" y="396697"/>
                  </a:lnTo>
                  <a:lnTo>
                    <a:pt x="822845" y="406222"/>
                  </a:lnTo>
                  <a:lnTo>
                    <a:pt x="10680687" y="406222"/>
                  </a:lnTo>
                  <a:lnTo>
                    <a:pt x="10680687" y="396697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51861" y="517596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18</a:t>
            </a:fld>
            <a:endParaRPr spc="40" dirty="0"/>
          </a:p>
        </p:txBody>
      </p:sp>
      <p:sp>
        <p:nvSpPr>
          <p:cNvPr id="22" name="object 22"/>
          <p:cNvSpPr txBox="1"/>
          <p:nvPr/>
        </p:nvSpPr>
        <p:spPr>
          <a:xfrm>
            <a:off x="919672" y="357631"/>
            <a:ext cx="1518920" cy="7975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u="heavy" spc="4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Monitorin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d</a:t>
            </a:r>
            <a:r>
              <a:rPr sz="1400" u="heavy" spc="-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e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vices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1861" y="916333"/>
            <a:ext cx="16452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5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N</a:t>
            </a: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vigatin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th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e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world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9672" y="1250577"/>
            <a:ext cx="4485640" cy="2602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Researching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(books,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internet)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particular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(user’s)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animal’s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needs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35" dirty="0">
                <a:latin typeface="Tahoma"/>
                <a:cs typeface="Tahoma"/>
              </a:rPr>
              <a:t>D</a:t>
            </a:r>
            <a:r>
              <a:rPr sz="900" spc="1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eloping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research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Generating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multiple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housing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building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bricks</a:t>
            </a:r>
            <a:endParaRPr sz="900">
              <a:latin typeface="Tahoma"/>
              <a:cs typeface="Tahoma"/>
            </a:endParaRPr>
          </a:p>
          <a:p>
            <a:pPr marL="12700" marR="252729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virtual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traditional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CAD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modelling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Placing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manoeuvring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objects,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CAD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Changing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properties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40" dirty="0">
                <a:latin typeface="Tahoma"/>
                <a:cs typeface="Tahoma"/>
              </a:rPr>
              <a:t>of,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combine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objects,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CAD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96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aesthetic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properties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plastics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Programming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monitor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ambient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temperature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(audible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visual)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alert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temperature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rises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above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falls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below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speciﬁed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72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Stating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fact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last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100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years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plastic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history</a:t>
            </a:r>
            <a:endParaRPr sz="900">
              <a:latin typeface="Tahoma"/>
              <a:cs typeface="Tahoma"/>
            </a:endParaRPr>
          </a:p>
          <a:p>
            <a:pPr marL="12700" marR="33083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Explaining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plastic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affecting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planet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Earth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ways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more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sustainable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choices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Explaining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key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program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(audible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alert,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visuals)</a:t>
            </a:r>
            <a:endParaRPr sz="900">
              <a:latin typeface="Tahoma"/>
              <a:cs typeface="Tahoma"/>
            </a:endParaRPr>
          </a:p>
          <a:p>
            <a:pPr marL="12700" marR="132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Explaining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would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useful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animal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carer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including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programmed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0622" y="4751829"/>
            <a:ext cx="4610100" cy="97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5590">
              <a:lnSpc>
                <a:spcPct val="114999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‘device’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equipment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certain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job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monitoring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devices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observe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record</a:t>
            </a:r>
            <a:endParaRPr sz="900">
              <a:latin typeface="Tahoma"/>
              <a:cs typeface="Tahoma"/>
            </a:endParaRPr>
          </a:p>
          <a:p>
            <a:pPr marL="12700" marR="60960">
              <a:lnSpc>
                <a:spcPct val="114999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sensor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tool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device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monitor,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detect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respond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changes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conditional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statements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(and,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or,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booleans)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programming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rules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followed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certain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conditions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met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pc="25" dirty="0"/>
              <a:t>Writing</a:t>
            </a:r>
            <a:r>
              <a:rPr spc="-110" dirty="0"/>
              <a:t> </a:t>
            </a:r>
            <a:r>
              <a:rPr spc="-20" dirty="0"/>
              <a:t>a</a:t>
            </a:r>
            <a:r>
              <a:rPr spc="-110" dirty="0"/>
              <a:t> </a:t>
            </a:r>
            <a:r>
              <a:rPr spc="-5" dirty="0"/>
              <a:t>design</a:t>
            </a:r>
            <a:r>
              <a:rPr spc="-105" dirty="0"/>
              <a:t> </a:t>
            </a:r>
            <a:r>
              <a:rPr spc="15" dirty="0"/>
              <a:t>brief</a:t>
            </a:r>
            <a:r>
              <a:rPr spc="-110" dirty="0"/>
              <a:t> </a:t>
            </a:r>
            <a:r>
              <a:rPr spc="10" dirty="0"/>
              <a:t>from</a:t>
            </a:r>
            <a:r>
              <a:rPr spc="-105" dirty="0"/>
              <a:t> </a:t>
            </a:r>
            <a:r>
              <a:rPr spc="10" dirty="0"/>
              <a:t>information</a:t>
            </a:r>
            <a:r>
              <a:rPr spc="-110" dirty="0"/>
              <a:t> </a:t>
            </a:r>
            <a:r>
              <a:rPr spc="5" dirty="0"/>
              <a:t>submitted</a:t>
            </a:r>
            <a:r>
              <a:rPr spc="-110" dirty="0"/>
              <a:t> </a:t>
            </a:r>
            <a:r>
              <a:rPr dirty="0"/>
              <a:t>by</a:t>
            </a:r>
            <a:r>
              <a:rPr spc="-105" dirty="0"/>
              <a:t> </a:t>
            </a:r>
            <a:r>
              <a:rPr spc="-20" dirty="0"/>
              <a:t>a</a:t>
            </a:r>
            <a:r>
              <a:rPr spc="-110" dirty="0"/>
              <a:t> </a:t>
            </a:r>
            <a:r>
              <a:rPr spc="10" dirty="0"/>
              <a:t>client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pc="5" dirty="0"/>
              <a:t>Developing</a:t>
            </a:r>
            <a:r>
              <a:rPr spc="-105" dirty="0"/>
              <a:t> </a:t>
            </a:r>
            <a:r>
              <a:rPr spc="-5" dirty="0"/>
              <a:t>design</a:t>
            </a:r>
            <a:r>
              <a:rPr spc="-105" dirty="0"/>
              <a:t> </a:t>
            </a:r>
            <a:r>
              <a:rPr spc="15" dirty="0"/>
              <a:t>criteria</a:t>
            </a:r>
            <a:r>
              <a:rPr spc="-105" dirty="0"/>
              <a:t> </a:t>
            </a:r>
            <a:r>
              <a:rPr spc="20" dirty="0"/>
              <a:t>to</a:t>
            </a:r>
            <a:r>
              <a:rPr spc="-105" dirty="0"/>
              <a:t> </a:t>
            </a:r>
            <a:r>
              <a:rPr spc="15" dirty="0"/>
              <a:t>fulﬁl</a:t>
            </a:r>
            <a:r>
              <a:rPr spc="-105" dirty="0"/>
              <a:t> </a:t>
            </a:r>
            <a:r>
              <a:rPr spc="10" dirty="0"/>
              <a:t>the</a:t>
            </a:r>
            <a:r>
              <a:rPr spc="-105" dirty="0"/>
              <a:t> </a:t>
            </a:r>
            <a:r>
              <a:rPr spc="5" dirty="0"/>
              <a:t>client’s</a:t>
            </a:r>
            <a:r>
              <a:rPr spc="-105" dirty="0"/>
              <a:t> </a:t>
            </a:r>
            <a:r>
              <a:rPr spc="5" dirty="0"/>
              <a:t>request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pc="10" dirty="0"/>
              <a:t>Considering</a:t>
            </a:r>
            <a:r>
              <a:rPr spc="-105" dirty="0"/>
              <a:t>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-10" dirty="0"/>
              <a:t>suggesting</a:t>
            </a:r>
            <a:r>
              <a:rPr spc="-105" dirty="0"/>
              <a:t> </a:t>
            </a:r>
            <a:r>
              <a:rPr spc="5" dirty="0"/>
              <a:t>additional</a:t>
            </a:r>
            <a:r>
              <a:rPr spc="-105" dirty="0"/>
              <a:t> </a:t>
            </a:r>
            <a:r>
              <a:rPr spc="5" dirty="0"/>
              <a:t>functions</a:t>
            </a:r>
            <a:r>
              <a:rPr spc="-105" dirty="0"/>
              <a:t> </a:t>
            </a:r>
            <a:r>
              <a:rPr spc="20" dirty="0"/>
              <a:t>for</a:t>
            </a:r>
            <a:r>
              <a:rPr spc="-105" dirty="0"/>
              <a:t> </a:t>
            </a:r>
            <a:r>
              <a:rPr spc="-10" dirty="0"/>
              <a:t>my</a:t>
            </a:r>
            <a:r>
              <a:rPr spc="-105" dirty="0"/>
              <a:t> </a:t>
            </a:r>
            <a:r>
              <a:rPr dirty="0"/>
              <a:t>navigation</a:t>
            </a:r>
            <a:r>
              <a:rPr spc="-105" dirty="0"/>
              <a:t> </a:t>
            </a:r>
            <a:r>
              <a:rPr spc="20" dirty="0"/>
              <a:t>tool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pc="35" dirty="0"/>
              <a:t>D</a:t>
            </a:r>
            <a:r>
              <a:rPr spc="10" dirty="0"/>
              <a:t>e</a:t>
            </a:r>
            <a:r>
              <a:rPr spc="-5" dirty="0"/>
              <a:t>v</a:t>
            </a:r>
            <a:r>
              <a:rPr dirty="0"/>
              <a:t>eloping</a:t>
            </a:r>
            <a:r>
              <a:rPr spc="-110" dirty="0"/>
              <a:t> </a:t>
            </a:r>
            <a:r>
              <a:rPr spc="-20" dirty="0"/>
              <a:t>a</a:t>
            </a:r>
            <a:r>
              <a:rPr spc="-110" dirty="0"/>
              <a:t> </a:t>
            </a:r>
            <a:r>
              <a:rPr spc="10" dirty="0"/>
              <a:t>product</a:t>
            </a:r>
            <a:r>
              <a:rPr spc="-110" dirty="0"/>
              <a:t> </a:t>
            </a:r>
            <a:r>
              <a:rPr dirty="0"/>
              <a:t>idea</a:t>
            </a:r>
            <a:r>
              <a:rPr spc="-110" dirty="0"/>
              <a:t> </a:t>
            </a:r>
            <a:r>
              <a:rPr spc="5" dirty="0"/>
              <a:t>through</a:t>
            </a:r>
            <a:r>
              <a:rPr spc="-110" dirty="0"/>
              <a:t> </a:t>
            </a:r>
            <a:r>
              <a:rPr spc="5" dirty="0"/>
              <a:t>annotated</a:t>
            </a:r>
            <a:r>
              <a:rPr spc="-110" dirty="0"/>
              <a:t> </a:t>
            </a:r>
            <a:r>
              <a:rPr spc="5" dirty="0"/>
              <a:t>s</a:t>
            </a:r>
            <a:r>
              <a:rPr spc="-25" dirty="0"/>
              <a:t>k</a:t>
            </a:r>
            <a:r>
              <a:rPr dirty="0"/>
              <a:t>etches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pc="5" dirty="0"/>
              <a:t>Placing</a:t>
            </a:r>
            <a:r>
              <a:rPr spc="-110" dirty="0"/>
              <a:t> </a:t>
            </a:r>
            <a:r>
              <a:rPr spc="-5" dirty="0"/>
              <a:t>and</a:t>
            </a:r>
            <a:r>
              <a:rPr spc="-110" dirty="0"/>
              <a:t> </a:t>
            </a:r>
            <a:r>
              <a:rPr dirty="0"/>
              <a:t>manoeuvring</a:t>
            </a:r>
            <a:r>
              <a:rPr spc="-110" dirty="0"/>
              <a:t> </a:t>
            </a:r>
            <a:r>
              <a:rPr spc="45" dirty="0"/>
              <a:t>3D</a:t>
            </a:r>
            <a:r>
              <a:rPr spc="-110" dirty="0"/>
              <a:t> </a:t>
            </a:r>
            <a:r>
              <a:rPr spc="-10" dirty="0"/>
              <a:t>objects,</a:t>
            </a:r>
            <a:r>
              <a:rPr spc="-110" dirty="0"/>
              <a:t> </a:t>
            </a:r>
            <a:r>
              <a:rPr spc="-10" dirty="0"/>
              <a:t>using</a:t>
            </a:r>
            <a:r>
              <a:rPr spc="-110" dirty="0"/>
              <a:t> </a:t>
            </a:r>
            <a:r>
              <a:rPr spc="70" dirty="0"/>
              <a:t>CAD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dirty="0"/>
              <a:t>Changing</a:t>
            </a:r>
            <a:r>
              <a:rPr spc="-110" dirty="0"/>
              <a:t> </a:t>
            </a:r>
            <a:r>
              <a:rPr spc="10" dirty="0"/>
              <a:t>the</a:t>
            </a:r>
            <a:r>
              <a:rPr spc="-105" dirty="0"/>
              <a:t> </a:t>
            </a:r>
            <a:r>
              <a:rPr spc="10" dirty="0"/>
              <a:t>properties</a:t>
            </a:r>
            <a:r>
              <a:rPr spc="-110" dirty="0"/>
              <a:t> </a:t>
            </a:r>
            <a:r>
              <a:rPr spc="-40" dirty="0"/>
              <a:t>of,</a:t>
            </a:r>
            <a:r>
              <a:rPr spc="-105" dirty="0"/>
              <a:t> </a:t>
            </a:r>
            <a:r>
              <a:rPr spc="25" dirty="0"/>
              <a:t>or</a:t>
            </a:r>
            <a:r>
              <a:rPr spc="-105" dirty="0"/>
              <a:t> </a:t>
            </a:r>
            <a:r>
              <a:rPr dirty="0"/>
              <a:t>combine</a:t>
            </a:r>
            <a:r>
              <a:rPr spc="-110" dirty="0"/>
              <a:t> </a:t>
            </a:r>
            <a:r>
              <a:rPr dirty="0"/>
              <a:t>one</a:t>
            </a:r>
            <a:r>
              <a:rPr spc="-105" dirty="0"/>
              <a:t> </a:t>
            </a:r>
            <a:r>
              <a:rPr spc="25" dirty="0"/>
              <a:t>or</a:t>
            </a:r>
            <a:r>
              <a:rPr spc="-105" dirty="0"/>
              <a:t> </a:t>
            </a:r>
            <a:r>
              <a:rPr spc="5" dirty="0"/>
              <a:t>more</a:t>
            </a:r>
            <a:r>
              <a:rPr spc="-110" dirty="0"/>
              <a:t> </a:t>
            </a:r>
            <a:r>
              <a:rPr spc="45" dirty="0"/>
              <a:t>3D</a:t>
            </a:r>
            <a:r>
              <a:rPr spc="-105" dirty="0"/>
              <a:t> </a:t>
            </a:r>
            <a:r>
              <a:rPr spc="-10" dirty="0"/>
              <a:t>objects,</a:t>
            </a:r>
            <a:r>
              <a:rPr spc="-105" dirty="0"/>
              <a:t> </a:t>
            </a:r>
            <a:r>
              <a:rPr spc="-10" dirty="0"/>
              <a:t>using</a:t>
            </a:r>
            <a:r>
              <a:rPr spc="-110" dirty="0"/>
              <a:t> </a:t>
            </a:r>
            <a:r>
              <a:rPr spc="70" dirty="0"/>
              <a:t>CAD</a:t>
            </a: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/>
          </a:p>
          <a:p>
            <a:pPr marL="12700" marR="41910">
              <a:lnSpc>
                <a:spcPct val="100000"/>
              </a:lnSpc>
              <a:spcBef>
                <a:spcPts val="715"/>
              </a:spcBef>
              <a:buChar char="•"/>
              <a:tabLst>
                <a:tab pos="101600" algn="l"/>
              </a:tabLst>
            </a:pPr>
            <a:r>
              <a:rPr spc="10" dirty="0"/>
              <a:t>Considering</a:t>
            </a:r>
            <a:r>
              <a:rPr spc="-100" dirty="0"/>
              <a:t> </a:t>
            </a:r>
            <a:r>
              <a:rPr spc="5" dirty="0"/>
              <a:t>materials</a:t>
            </a:r>
            <a:r>
              <a:rPr spc="-100" dirty="0"/>
              <a:t> </a:t>
            </a:r>
            <a:r>
              <a:rPr spc="-5" dirty="0"/>
              <a:t>and</a:t>
            </a:r>
            <a:r>
              <a:rPr spc="-100" dirty="0"/>
              <a:t> </a:t>
            </a:r>
            <a:r>
              <a:rPr spc="15" dirty="0"/>
              <a:t>their</a:t>
            </a:r>
            <a:r>
              <a:rPr spc="-95" dirty="0"/>
              <a:t> </a:t>
            </a:r>
            <a:r>
              <a:rPr spc="5" dirty="0"/>
              <a:t>functional</a:t>
            </a:r>
            <a:r>
              <a:rPr spc="-100" dirty="0"/>
              <a:t> </a:t>
            </a:r>
            <a:r>
              <a:rPr dirty="0"/>
              <a:t>properties,</a:t>
            </a:r>
            <a:r>
              <a:rPr spc="-100" dirty="0"/>
              <a:t> </a:t>
            </a:r>
            <a:r>
              <a:rPr spc="5" dirty="0"/>
              <a:t>especially</a:t>
            </a:r>
            <a:r>
              <a:rPr spc="-100" dirty="0"/>
              <a:t> </a:t>
            </a:r>
            <a:r>
              <a:rPr spc="5" dirty="0"/>
              <a:t>those</a:t>
            </a:r>
            <a:r>
              <a:rPr spc="-95" dirty="0"/>
              <a:t> </a:t>
            </a:r>
            <a:r>
              <a:rPr spc="10" dirty="0"/>
              <a:t>that</a:t>
            </a:r>
            <a:r>
              <a:rPr spc="-100" dirty="0"/>
              <a:t> </a:t>
            </a:r>
            <a:r>
              <a:rPr spc="5" dirty="0"/>
              <a:t>are</a:t>
            </a:r>
            <a:r>
              <a:rPr spc="-100" dirty="0"/>
              <a:t> </a:t>
            </a:r>
            <a:r>
              <a:rPr dirty="0"/>
              <a:t>sustainable </a:t>
            </a:r>
            <a:r>
              <a:rPr spc="-265" dirty="0"/>
              <a:t> </a:t>
            </a:r>
            <a:r>
              <a:rPr spc="-5" dirty="0"/>
              <a:t>and</a:t>
            </a:r>
            <a:r>
              <a:rPr spc="-114" dirty="0"/>
              <a:t> </a:t>
            </a:r>
            <a:r>
              <a:rPr spc="5" dirty="0"/>
              <a:t>recyclable</a:t>
            </a:r>
            <a:r>
              <a:rPr spc="-110" dirty="0"/>
              <a:t> </a:t>
            </a:r>
            <a:r>
              <a:rPr spc="-5" dirty="0"/>
              <a:t>(for</a:t>
            </a:r>
            <a:r>
              <a:rPr spc="-110" dirty="0"/>
              <a:t> </a:t>
            </a:r>
            <a:r>
              <a:rPr spc="-15" dirty="0"/>
              <a:t>example,</a:t>
            </a:r>
            <a:r>
              <a:rPr spc="-110" dirty="0"/>
              <a:t> </a:t>
            </a:r>
            <a:r>
              <a:rPr spc="15" dirty="0"/>
              <a:t>cork</a:t>
            </a:r>
            <a:r>
              <a:rPr spc="-110" dirty="0"/>
              <a:t> </a:t>
            </a:r>
            <a:r>
              <a:rPr spc="-5" dirty="0"/>
              <a:t>and</a:t>
            </a:r>
            <a:r>
              <a:rPr spc="-110" dirty="0"/>
              <a:t> </a:t>
            </a:r>
            <a:r>
              <a:rPr spc="-15" dirty="0"/>
              <a:t>bamboo)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dirty="0"/>
              <a:t>Explaining</a:t>
            </a:r>
            <a:r>
              <a:rPr spc="-105" dirty="0"/>
              <a:t> </a:t>
            </a:r>
            <a:r>
              <a:rPr spc="5" dirty="0"/>
              <a:t>material</a:t>
            </a:r>
            <a:r>
              <a:rPr spc="-105" dirty="0"/>
              <a:t> </a:t>
            </a:r>
            <a:r>
              <a:rPr dirty="0"/>
              <a:t>choices</a:t>
            </a:r>
            <a:r>
              <a:rPr spc="-100" dirty="0"/>
              <a:t>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5" dirty="0"/>
              <a:t>why</a:t>
            </a:r>
            <a:r>
              <a:rPr spc="-100" dirty="0"/>
              <a:t> </a:t>
            </a:r>
            <a:r>
              <a:rPr spc="5" dirty="0"/>
              <a:t>they</a:t>
            </a:r>
            <a:r>
              <a:rPr spc="-105" dirty="0"/>
              <a:t> </a:t>
            </a:r>
            <a:r>
              <a:rPr spc="10" dirty="0"/>
              <a:t>were</a:t>
            </a:r>
            <a:r>
              <a:rPr spc="-100" dirty="0"/>
              <a:t> </a:t>
            </a:r>
            <a:r>
              <a:rPr dirty="0"/>
              <a:t>chosen</a:t>
            </a:r>
            <a:r>
              <a:rPr spc="-105" dirty="0"/>
              <a:t> </a:t>
            </a:r>
            <a:r>
              <a:rPr spc="-15" dirty="0"/>
              <a:t>as</a:t>
            </a:r>
            <a:r>
              <a:rPr spc="-100" dirty="0"/>
              <a:t> </a:t>
            </a:r>
            <a:r>
              <a:rPr spc="10" dirty="0"/>
              <a:t>part</a:t>
            </a:r>
            <a:r>
              <a:rPr spc="-105" dirty="0"/>
              <a:t> </a:t>
            </a:r>
            <a:r>
              <a:rPr spc="10" dirty="0"/>
              <a:t>of</a:t>
            </a:r>
            <a:r>
              <a:rPr spc="-100" dirty="0"/>
              <a:t> </a:t>
            </a:r>
            <a:r>
              <a:rPr spc="-20" dirty="0"/>
              <a:t>a</a:t>
            </a:r>
            <a:r>
              <a:rPr spc="-105" dirty="0"/>
              <a:t> </a:t>
            </a:r>
            <a:r>
              <a:rPr spc="10" dirty="0"/>
              <a:t>product</a:t>
            </a:r>
            <a:r>
              <a:rPr spc="-100" dirty="0"/>
              <a:t> </a:t>
            </a:r>
            <a:r>
              <a:rPr spc="5" dirty="0"/>
              <a:t>concept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pc="20" dirty="0"/>
              <a:t>Prog</a:t>
            </a:r>
            <a:r>
              <a:rPr spc="-5" dirty="0"/>
              <a:t>r</a:t>
            </a:r>
            <a:r>
              <a:rPr spc="-15" dirty="0"/>
              <a:t>amming</a:t>
            </a:r>
            <a:r>
              <a:rPr spc="-110" dirty="0"/>
              <a:t> </a:t>
            </a:r>
            <a:r>
              <a:rPr spc="-10" dirty="0"/>
              <a:t>an</a:t>
            </a:r>
            <a:r>
              <a:rPr spc="-110" dirty="0"/>
              <a:t> </a:t>
            </a:r>
            <a:r>
              <a:rPr spc="-20" dirty="0"/>
              <a:t>N,E,</a:t>
            </a:r>
            <a:r>
              <a:rPr spc="-110" dirty="0"/>
              <a:t> </a:t>
            </a:r>
            <a:r>
              <a:rPr spc="-70" dirty="0"/>
              <a:t>S</a:t>
            </a:r>
            <a:r>
              <a:rPr spc="-95" dirty="0"/>
              <a:t>,</a:t>
            </a:r>
            <a:r>
              <a:rPr spc="105" dirty="0"/>
              <a:t>W</a:t>
            </a:r>
            <a:r>
              <a:rPr spc="-110" dirty="0"/>
              <a:t> </a:t>
            </a:r>
            <a:r>
              <a:rPr spc="5" dirty="0"/>
              <a:t>cardinal</a:t>
            </a:r>
            <a:r>
              <a:rPr spc="-110" dirty="0"/>
              <a:t> </a:t>
            </a:r>
            <a:r>
              <a:rPr spc="-10" dirty="0"/>
              <a:t>compass</a:t>
            </a:r>
          </a:p>
          <a:p>
            <a:pPr marL="12700" marR="137160">
              <a:lnSpc>
                <a:spcPct val="100000"/>
              </a:lnSpc>
              <a:spcBef>
                <a:spcPts val="965"/>
              </a:spcBef>
              <a:buChar char="•"/>
              <a:tabLst>
                <a:tab pos="101600" algn="l"/>
              </a:tabLst>
            </a:pPr>
            <a:r>
              <a:rPr dirty="0"/>
              <a:t>Explaining</a:t>
            </a:r>
            <a:r>
              <a:rPr spc="-105" dirty="0"/>
              <a:t> </a:t>
            </a:r>
            <a:r>
              <a:rPr spc="10" dirty="0"/>
              <a:t>how</a:t>
            </a:r>
            <a:r>
              <a:rPr spc="-105" dirty="0"/>
              <a:t> </a:t>
            </a:r>
            <a:r>
              <a:rPr spc="-10" dirty="0"/>
              <a:t>my</a:t>
            </a:r>
            <a:r>
              <a:rPr spc="-105" dirty="0"/>
              <a:t> </a:t>
            </a:r>
            <a:r>
              <a:rPr spc="-5" dirty="0"/>
              <a:t>program</a:t>
            </a:r>
            <a:r>
              <a:rPr spc="-100" dirty="0"/>
              <a:t> </a:t>
            </a:r>
            <a:r>
              <a:rPr spc="15" dirty="0"/>
              <a:t>ﬁts</a:t>
            </a:r>
            <a:r>
              <a:rPr spc="-105" dirty="0"/>
              <a:t> </a:t>
            </a:r>
            <a:r>
              <a:rPr spc="10" dirty="0"/>
              <a:t>the</a:t>
            </a:r>
            <a:r>
              <a:rPr spc="-105" dirty="0"/>
              <a:t> </a:t>
            </a:r>
            <a:r>
              <a:rPr spc="-5" dirty="0"/>
              <a:t>design</a:t>
            </a:r>
            <a:r>
              <a:rPr spc="-100" dirty="0"/>
              <a:t> </a:t>
            </a:r>
            <a:r>
              <a:rPr spc="15" dirty="0"/>
              <a:t>criteria</a:t>
            </a:r>
            <a:r>
              <a:rPr spc="-105" dirty="0"/>
              <a:t>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10" dirty="0"/>
              <a:t>how</a:t>
            </a:r>
            <a:r>
              <a:rPr spc="-105" dirty="0"/>
              <a:t> </a:t>
            </a:r>
            <a:r>
              <a:rPr spc="25" dirty="0"/>
              <a:t>it</a:t>
            </a:r>
            <a:r>
              <a:rPr spc="-100" dirty="0"/>
              <a:t> </a:t>
            </a:r>
            <a:r>
              <a:rPr spc="10" dirty="0"/>
              <a:t>would</a:t>
            </a:r>
            <a:r>
              <a:rPr spc="-105" dirty="0"/>
              <a:t> </a:t>
            </a:r>
            <a:r>
              <a:rPr dirty="0"/>
              <a:t>be</a:t>
            </a:r>
            <a:r>
              <a:rPr spc="-105" dirty="0"/>
              <a:t> </a:t>
            </a:r>
            <a:r>
              <a:rPr dirty="0"/>
              <a:t>useful</a:t>
            </a:r>
            <a:r>
              <a:rPr spc="-100" dirty="0"/>
              <a:t> </a:t>
            </a:r>
            <a:r>
              <a:rPr spc="-15" dirty="0"/>
              <a:t>as</a:t>
            </a:r>
            <a:r>
              <a:rPr spc="-105" dirty="0"/>
              <a:t> </a:t>
            </a:r>
            <a:r>
              <a:rPr spc="10" dirty="0"/>
              <a:t>part</a:t>
            </a:r>
            <a:r>
              <a:rPr spc="-105" dirty="0"/>
              <a:t> </a:t>
            </a:r>
            <a:r>
              <a:rPr spc="10" dirty="0"/>
              <a:t>of</a:t>
            </a:r>
            <a:r>
              <a:rPr spc="-100" dirty="0"/>
              <a:t> </a:t>
            </a:r>
            <a:r>
              <a:rPr spc="-20" dirty="0"/>
              <a:t>a </a:t>
            </a:r>
            <a:r>
              <a:rPr spc="-270" dirty="0"/>
              <a:t> </a:t>
            </a:r>
            <a:r>
              <a:rPr dirty="0"/>
              <a:t>navigation</a:t>
            </a:r>
            <a:r>
              <a:rPr spc="-114" dirty="0"/>
              <a:t> </a:t>
            </a:r>
            <a:r>
              <a:rPr spc="20" dirty="0"/>
              <a:t>tool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pc="5" dirty="0"/>
              <a:t>Developing</a:t>
            </a:r>
            <a:r>
              <a:rPr spc="-110" dirty="0"/>
              <a:t> </a:t>
            </a:r>
            <a:r>
              <a:rPr spc="-10" dirty="0"/>
              <a:t>an</a:t>
            </a:r>
            <a:r>
              <a:rPr spc="-110" dirty="0"/>
              <a:t> </a:t>
            </a:r>
            <a:r>
              <a:rPr spc="-5" dirty="0"/>
              <a:t>awareness</a:t>
            </a:r>
            <a:r>
              <a:rPr spc="-110" dirty="0"/>
              <a:t> </a:t>
            </a:r>
            <a:r>
              <a:rPr spc="10" dirty="0"/>
              <a:t>of</a:t>
            </a:r>
            <a:r>
              <a:rPr spc="-110" dirty="0"/>
              <a:t> </a:t>
            </a:r>
            <a:r>
              <a:rPr dirty="0"/>
              <a:t>sustainable</a:t>
            </a:r>
            <a:r>
              <a:rPr spc="-110" dirty="0"/>
              <a:t> </a:t>
            </a:r>
            <a:r>
              <a:rPr spc="-5" dirty="0"/>
              <a:t>design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dirty="0"/>
              <a:t>Identifying</a:t>
            </a:r>
            <a:r>
              <a:rPr spc="-110" dirty="0"/>
              <a:t> </a:t>
            </a:r>
            <a:r>
              <a:rPr spc="-5" dirty="0"/>
              <a:t>key</a:t>
            </a:r>
            <a:r>
              <a:rPr spc="-110" dirty="0"/>
              <a:t> </a:t>
            </a:r>
            <a:r>
              <a:rPr spc="10" dirty="0"/>
              <a:t>industries</a:t>
            </a:r>
            <a:r>
              <a:rPr spc="-110" dirty="0"/>
              <a:t> </a:t>
            </a:r>
            <a:r>
              <a:rPr spc="10" dirty="0"/>
              <a:t>that</a:t>
            </a:r>
            <a:r>
              <a:rPr spc="-105" dirty="0"/>
              <a:t> </a:t>
            </a:r>
            <a:r>
              <a:rPr spc="10" dirty="0"/>
              <a:t>utilise</a:t>
            </a:r>
            <a:r>
              <a:rPr spc="-110" dirty="0"/>
              <a:t> </a:t>
            </a:r>
            <a:r>
              <a:rPr spc="45" dirty="0"/>
              <a:t>3D</a:t>
            </a:r>
            <a:r>
              <a:rPr spc="-110" dirty="0"/>
              <a:t> </a:t>
            </a:r>
            <a:r>
              <a:rPr spc="70" dirty="0"/>
              <a:t>CAD</a:t>
            </a:r>
            <a:r>
              <a:rPr spc="-105" dirty="0"/>
              <a:t> </a:t>
            </a:r>
            <a:r>
              <a:rPr dirty="0"/>
              <a:t>modelling</a:t>
            </a:r>
            <a:r>
              <a:rPr spc="-110" dirty="0"/>
              <a:t> </a:t>
            </a:r>
            <a:r>
              <a:rPr spc="-5" dirty="0"/>
              <a:t>and</a:t>
            </a:r>
            <a:r>
              <a:rPr spc="-110" dirty="0"/>
              <a:t> </a:t>
            </a:r>
            <a:r>
              <a:rPr dirty="0"/>
              <a:t>explain</a:t>
            </a:r>
            <a:r>
              <a:rPr spc="-105" dirty="0"/>
              <a:t> </a:t>
            </a:r>
            <a:r>
              <a:rPr spc="5" dirty="0"/>
              <a:t>why</a:t>
            </a:r>
          </a:p>
          <a:p>
            <a:pPr marL="12700" marR="2667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pc="10" dirty="0"/>
              <a:t>Describing</a:t>
            </a:r>
            <a:r>
              <a:rPr spc="-110" dirty="0"/>
              <a:t> </a:t>
            </a:r>
            <a:r>
              <a:rPr spc="10" dirty="0"/>
              <a:t>how</a:t>
            </a:r>
            <a:r>
              <a:rPr spc="-105" dirty="0"/>
              <a:t> </a:t>
            </a:r>
            <a:r>
              <a:rPr spc="10" dirty="0"/>
              <a:t>the</a:t>
            </a:r>
            <a:r>
              <a:rPr spc="-105" dirty="0"/>
              <a:t> </a:t>
            </a:r>
            <a:r>
              <a:rPr spc="10" dirty="0"/>
              <a:t>product</a:t>
            </a:r>
            <a:r>
              <a:rPr spc="-105" dirty="0"/>
              <a:t> </a:t>
            </a:r>
            <a:r>
              <a:rPr spc="5" dirty="0"/>
              <a:t>concept</a:t>
            </a:r>
            <a:r>
              <a:rPr spc="-105" dirty="0"/>
              <a:t> </a:t>
            </a:r>
            <a:r>
              <a:rPr spc="15" dirty="0"/>
              <a:t>ﬁts</a:t>
            </a:r>
            <a:r>
              <a:rPr spc="-105" dirty="0"/>
              <a:t> </a:t>
            </a:r>
            <a:r>
              <a:rPr spc="10" dirty="0"/>
              <a:t>the</a:t>
            </a:r>
            <a:r>
              <a:rPr spc="-105" dirty="0"/>
              <a:t> </a:t>
            </a:r>
            <a:r>
              <a:rPr spc="5" dirty="0"/>
              <a:t>client’s</a:t>
            </a:r>
            <a:r>
              <a:rPr spc="-105" dirty="0"/>
              <a:t> </a:t>
            </a:r>
            <a:r>
              <a:rPr spc="5" dirty="0"/>
              <a:t>request</a:t>
            </a:r>
            <a:r>
              <a:rPr spc="-105" dirty="0"/>
              <a:t>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10" dirty="0"/>
              <a:t>how</a:t>
            </a:r>
            <a:r>
              <a:rPr spc="-105" dirty="0"/>
              <a:t> </a:t>
            </a:r>
            <a:r>
              <a:rPr spc="25" dirty="0"/>
              <a:t>it</a:t>
            </a:r>
            <a:r>
              <a:rPr spc="-105" dirty="0"/>
              <a:t> </a:t>
            </a:r>
            <a:r>
              <a:rPr spc="20" dirty="0"/>
              <a:t>will</a:t>
            </a:r>
            <a:r>
              <a:rPr spc="-105" dirty="0"/>
              <a:t> </a:t>
            </a:r>
            <a:r>
              <a:rPr spc="10" dirty="0"/>
              <a:t>beneﬁt</a:t>
            </a:r>
            <a:r>
              <a:rPr spc="-105" dirty="0"/>
              <a:t> </a:t>
            </a:r>
            <a:r>
              <a:rPr spc="10" dirty="0"/>
              <a:t>the </a:t>
            </a:r>
            <a:r>
              <a:rPr spc="-265" dirty="0"/>
              <a:t> </a:t>
            </a:r>
            <a:r>
              <a:rPr spc="5" dirty="0"/>
              <a:t>customers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dirty="0"/>
              <a:t>Explaining</a:t>
            </a:r>
            <a:r>
              <a:rPr spc="-105" dirty="0"/>
              <a:t> </a:t>
            </a:r>
            <a:r>
              <a:rPr spc="10" dirty="0"/>
              <a:t>the</a:t>
            </a:r>
            <a:r>
              <a:rPr spc="-100" dirty="0"/>
              <a:t> </a:t>
            </a:r>
            <a:r>
              <a:rPr spc="-5" dirty="0"/>
              <a:t>key</a:t>
            </a:r>
            <a:r>
              <a:rPr spc="-100" dirty="0"/>
              <a:t> </a:t>
            </a:r>
            <a:r>
              <a:rPr spc="5" dirty="0"/>
              <a:t>functions</a:t>
            </a:r>
            <a:r>
              <a:rPr spc="-100" dirty="0"/>
              <a:t> </a:t>
            </a:r>
            <a:r>
              <a:rPr spc="10" dirty="0"/>
              <a:t>in</a:t>
            </a:r>
            <a:r>
              <a:rPr spc="-100" dirty="0"/>
              <a:t> </a:t>
            </a:r>
            <a:r>
              <a:rPr spc="-10" dirty="0"/>
              <a:t>my</a:t>
            </a:r>
            <a:r>
              <a:rPr spc="-100" dirty="0"/>
              <a:t> </a:t>
            </a:r>
            <a:r>
              <a:rPr spc="-15" dirty="0"/>
              <a:t>program,</a:t>
            </a:r>
            <a:r>
              <a:rPr spc="-100" dirty="0"/>
              <a:t> </a:t>
            </a:r>
            <a:r>
              <a:rPr dirty="0"/>
              <a:t>including</a:t>
            </a:r>
            <a:r>
              <a:rPr spc="-100" dirty="0"/>
              <a:t> </a:t>
            </a:r>
            <a:r>
              <a:rPr spc="-10" dirty="0"/>
              <a:t>any</a:t>
            </a:r>
            <a:r>
              <a:rPr spc="-100" dirty="0"/>
              <a:t> </a:t>
            </a:r>
            <a:r>
              <a:rPr spc="5" dirty="0"/>
              <a:t>additions</a:t>
            </a:r>
          </a:p>
          <a:p>
            <a:pPr marL="12700" marR="13716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dirty="0"/>
              <a:t>Explaining</a:t>
            </a:r>
            <a:r>
              <a:rPr spc="-105" dirty="0"/>
              <a:t> </a:t>
            </a:r>
            <a:r>
              <a:rPr spc="10" dirty="0"/>
              <a:t>how</a:t>
            </a:r>
            <a:r>
              <a:rPr spc="-105" dirty="0"/>
              <a:t> </a:t>
            </a:r>
            <a:r>
              <a:rPr spc="-10" dirty="0"/>
              <a:t>my</a:t>
            </a:r>
            <a:r>
              <a:rPr spc="-105" dirty="0"/>
              <a:t> </a:t>
            </a:r>
            <a:r>
              <a:rPr spc="-5" dirty="0"/>
              <a:t>program</a:t>
            </a:r>
            <a:r>
              <a:rPr spc="-100" dirty="0"/>
              <a:t> </a:t>
            </a:r>
            <a:r>
              <a:rPr spc="15" dirty="0"/>
              <a:t>ﬁts</a:t>
            </a:r>
            <a:r>
              <a:rPr spc="-105" dirty="0"/>
              <a:t> </a:t>
            </a:r>
            <a:r>
              <a:rPr spc="10" dirty="0"/>
              <a:t>the</a:t>
            </a:r>
            <a:r>
              <a:rPr spc="-105" dirty="0"/>
              <a:t> </a:t>
            </a:r>
            <a:r>
              <a:rPr spc="-5" dirty="0"/>
              <a:t>design</a:t>
            </a:r>
            <a:r>
              <a:rPr spc="-100" dirty="0"/>
              <a:t> </a:t>
            </a:r>
            <a:r>
              <a:rPr spc="15" dirty="0"/>
              <a:t>criteria</a:t>
            </a:r>
            <a:r>
              <a:rPr spc="-105" dirty="0"/>
              <a:t>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10" dirty="0"/>
              <a:t>how</a:t>
            </a:r>
            <a:r>
              <a:rPr spc="-105" dirty="0"/>
              <a:t> </a:t>
            </a:r>
            <a:r>
              <a:rPr spc="25" dirty="0"/>
              <a:t>it</a:t>
            </a:r>
            <a:r>
              <a:rPr spc="-100" dirty="0"/>
              <a:t> </a:t>
            </a:r>
            <a:r>
              <a:rPr spc="10" dirty="0"/>
              <a:t>would</a:t>
            </a:r>
            <a:r>
              <a:rPr spc="-105" dirty="0"/>
              <a:t> </a:t>
            </a:r>
            <a:r>
              <a:rPr dirty="0"/>
              <a:t>be</a:t>
            </a:r>
            <a:r>
              <a:rPr spc="-105" dirty="0"/>
              <a:t> </a:t>
            </a:r>
            <a:r>
              <a:rPr dirty="0"/>
              <a:t>useful</a:t>
            </a:r>
            <a:r>
              <a:rPr spc="-100" dirty="0"/>
              <a:t> </a:t>
            </a:r>
            <a:r>
              <a:rPr spc="-15" dirty="0"/>
              <a:t>as</a:t>
            </a:r>
            <a:r>
              <a:rPr spc="-105" dirty="0"/>
              <a:t> </a:t>
            </a:r>
            <a:r>
              <a:rPr spc="10" dirty="0"/>
              <a:t>part</a:t>
            </a:r>
            <a:r>
              <a:rPr spc="-105" dirty="0"/>
              <a:t> </a:t>
            </a:r>
            <a:r>
              <a:rPr spc="10" dirty="0"/>
              <a:t>of</a:t>
            </a:r>
            <a:r>
              <a:rPr spc="-100" dirty="0"/>
              <a:t> </a:t>
            </a:r>
            <a:r>
              <a:rPr spc="-20" dirty="0"/>
              <a:t>a </a:t>
            </a:r>
            <a:r>
              <a:rPr spc="-270" dirty="0"/>
              <a:t> </a:t>
            </a:r>
            <a:r>
              <a:rPr dirty="0"/>
              <a:t>navigation</a:t>
            </a:r>
            <a:r>
              <a:rPr spc="-114" dirty="0"/>
              <a:t> </a:t>
            </a:r>
            <a:r>
              <a:rPr spc="20" dirty="0"/>
              <a:t>tool</a:t>
            </a:r>
          </a:p>
          <a:p>
            <a:pPr marL="12700" marR="236854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dirty="0"/>
              <a:t>Explaining</a:t>
            </a:r>
            <a:r>
              <a:rPr spc="-105" dirty="0"/>
              <a:t> </a:t>
            </a:r>
            <a:r>
              <a:rPr spc="10" dirty="0"/>
              <a:t>the</a:t>
            </a:r>
            <a:r>
              <a:rPr spc="-105" dirty="0"/>
              <a:t> </a:t>
            </a:r>
            <a:r>
              <a:rPr spc="-5" dirty="0"/>
              <a:t>key</a:t>
            </a:r>
            <a:r>
              <a:rPr spc="-105" dirty="0"/>
              <a:t> </a:t>
            </a:r>
            <a:r>
              <a:rPr spc="5" dirty="0"/>
              <a:t>functions</a:t>
            </a:r>
            <a:r>
              <a:rPr spc="-105" dirty="0"/>
              <a:t>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5" dirty="0"/>
              <a:t>features</a:t>
            </a:r>
            <a:r>
              <a:rPr spc="-100" dirty="0"/>
              <a:t> </a:t>
            </a:r>
            <a:r>
              <a:rPr spc="10" dirty="0"/>
              <a:t>of</a:t>
            </a:r>
            <a:r>
              <a:rPr spc="-105" dirty="0"/>
              <a:t> </a:t>
            </a:r>
            <a:r>
              <a:rPr spc="-10" dirty="0"/>
              <a:t>my</a:t>
            </a:r>
            <a:r>
              <a:rPr spc="-105" dirty="0"/>
              <a:t> </a:t>
            </a:r>
            <a:r>
              <a:rPr dirty="0"/>
              <a:t>navigation</a:t>
            </a:r>
            <a:r>
              <a:rPr spc="-105" dirty="0"/>
              <a:t> </a:t>
            </a:r>
            <a:r>
              <a:rPr spc="20" dirty="0"/>
              <a:t>tool</a:t>
            </a:r>
            <a:r>
              <a:rPr spc="-105" dirty="0"/>
              <a:t> </a:t>
            </a:r>
            <a:r>
              <a:rPr spc="20" dirty="0"/>
              <a:t>to</a:t>
            </a:r>
            <a:r>
              <a:rPr spc="-100" dirty="0"/>
              <a:t> </a:t>
            </a:r>
            <a:r>
              <a:rPr spc="10" dirty="0"/>
              <a:t>the</a:t>
            </a:r>
            <a:r>
              <a:rPr spc="-105" dirty="0"/>
              <a:t> </a:t>
            </a:r>
            <a:r>
              <a:rPr spc="10" dirty="0"/>
              <a:t>client</a:t>
            </a:r>
            <a:r>
              <a:rPr spc="-105" dirty="0"/>
              <a:t> </a:t>
            </a:r>
            <a:r>
              <a:rPr spc="-15" dirty="0"/>
              <a:t>as</a:t>
            </a:r>
            <a:r>
              <a:rPr spc="-105" dirty="0"/>
              <a:t> </a:t>
            </a:r>
            <a:r>
              <a:rPr spc="10" dirty="0"/>
              <a:t>part</a:t>
            </a:r>
            <a:r>
              <a:rPr spc="-105" dirty="0"/>
              <a:t> </a:t>
            </a:r>
            <a:r>
              <a:rPr spc="10" dirty="0"/>
              <a:t>of</a:t>
            </a:r>
            <a:r>
              <a:rPr spc="-100" dirty="0"/>
              <a:t> </a:t>
            </a:r>
            <a:r>
              <a:rPr spc="-20" dirty="0"/>
              <a:t>a </a:t>
            </a:r>
            <a:r>
              <a:rPr spc="-270" dirty="0"/>
              <a:t> </a:t>
            </a:r>
            <a:r>
              <a:rPr spc="10" dirty="0"/>
              <a:t>product</a:t>
            </a:r>
            <a:r>
              <a:rPr spc="-114" dirty="0"/>
              <a:t> </a:t>
            </a:r>
            <a:r>
              <a:rPr spc="5" dirty="0"/>
              <a:t>concept</a:t>
            </a:r>
            <a:r>
              <a:rPr spc="-110" dirty="0"/>
              <a:t> </a:t>
            </a:r>
            <a:r>
              <a:rPr spc="10" dirty="0"/>
              <a:t>pitch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pc="5" dirty="0"/>
              <a:t>Demonstrating</a:t>
            </a:r>
            <a:r>
              <a:rPr spc="-105" dirty="0"/>
              <a:t> </a:t>
            </a:r>
            <a:r>
              <a:rPr spc="-20" dirty="0"/>
              <a:t>a</a:t>
            </a:r>
            <a:r>
              <a:rPr spc="-100" dirty="0"/>
              <a:t> </a:t>
            </a:r>
            <a:r>
              <a:rPr spc="5" dirty="0"/>
              <a:t>functional</a:t>
            </a:r>
            <a:r>
              <a:rPr spc="-100" dirty="0"/>
              <a:t> </a:t>
            </a:r>
            <a:r>
              <a:rPr spc="-5" dirty="0"/>
              <a:t>program</a:t>
            </a:r>
            <a:r>
              <a:rPr spc="-100" dirty="0"/>
              <a:t> </a:t>
            </a:r>
            <a:r>
              <a:rPr spc="-15" dirty="0"/>
              <a:t>as</a:t>
            </a:r>
            <a:r>
              <a:rPr spc="-105" dirty="0"/>
              <a:t> </a:t>
            </a:r>
            <a:r>
              <a:rPr spc="10" dirty="0"/>
              <a:t>part</a:t>
            </a:r>
            <a:r>
              <a:rPr spc="-100" dirty="0"/>
              <a:t> </a:t>
            </a:r>
            <a:r>
              <a:rPr spc="10" dirty="0"/>
              <a:t>of</a:t>
            </a:r>
            <a:r>
              <a:rPr spc="-100" dirty="0"/>
              <a:t> </a:t>
            </a:r>
            <a:r>
              <a:rPr spc="-20" dirty="0"/>
              <a:t>a</a:t>
            </a:r>
            <a:r>
              <a:rPr spc="-100" dirty="0"/>
              <a:t> </a:t>
            </a:r>
            <a:r>
              <a:rPr spc="10" dirty="0"/>
              <a:t>product</a:t>
            </a:r>
            <a:r>
              <a:rPr spc="-105" dirty="0"/>
              <a:t> </a:t>
            </a:r>
            <a:r>
              <a:rPr spc="5" dirty="0"/>
              <a:t>concept</a:t>
            </a:r>
          </a:p>
          <a:p>
            <a:pPr marL="100965" indent="-88900">
              <a:lnSpc>
                <a:spcPct val="100000"/>
              </a:lnSpc>
              <a:spcBef>
                <a:spcPts val="960"/>
              </a:spcBef>
              <a:buChar char="•"/>
              <a:tabLst>
                <a:tab pos="101600" algn="l"/>
              </a:tabLst>
            </a:pPr>
            <a:r>
              <a:rPr spc="-40" dirty="0"/>
              <a:t>To</a:t>
            </a:r>
            <a:r>
              <a:rPr spc="-110" dirty="0"/>
              <a:t> </a:t>
            </a:r>
            <a:r>
              <a:rPr spc="10" dirty="0"/>
              <a:t>know</a:t>
            </a:r>
            <a:r>
              <a:rPr spc="-110" dirty="0"/>
              <a:t> </a:t>
            </a:r>
            <a:r>
              <a:rPr spc="10" dirty="0"/>
              <a:t>that</a:t>
            </a:r>
            <a:r>
              <a:rPr spc="-110" dirty="0"/>
              <a:t> </a:t>
            </a:r>
            <a:r>
              <a:rPr spc="5" dirty="0"/>
              <a:t>accelerometers</a:t>
            </a:r>
            <a:r>
              <a:rPr spc="-105" dirty="0"/>
              <a:t> </a:t>
            </a:r>
            <a:r>
              <a:rPr spc="-5" dirty="0"/>
              <a:t>can</a:t>
            </a:r>
            <a:r>
              <a:rPr spc="-110" dirty="0"/>
              <a:t> </a:t>
            </a:r>
            <a:r>
              <a:rPr spc="10" dirty="0"/>
              <a:t>detect</a:t>
            </a:r>
            <a:r>
              <a:rPr spc="-110" dirty="0"/>
              <a:t> </a:t>
            </a:r>
            <a:r>
              <a:rPr spc="-5" dirty="0"/>
              <a:t>movement</a:t>
            </a:r>
          </a:p>
          <a:p>
            <a:pPr marL="12700" marR="5080">
              <a:lnSpc>
                <a:spcPct val="114999"/>
              </a:lnSpc>
              <a:buChar char="•"/>
              <a:tabLst>
                <a:tab pos="101600" algn="l"/>
              </a:tabLst>
            </a:pPr>
            <a:r>
              <a:rPr spc="-40" dirty="0"/>
              <a:t>To</a:t>
            </a:r>
            <a:r>
              <a:rPr spc="-110" dirty="0"/>
              <a:t> </a:t>
            </a:r>
            <a:r>
              <a:rPr spc="5" dirty="0"/>
              <a:t>understand</a:t>
            </a:r>
            <a:r>
              <a:rPr spc="-110" dirty="0"/>
              <a:t> </a:t>
            </a:r>
            <a:r>
              <a:rPr spc="10" dirty="0"/>
              <a:t>that</a:t>
            </a:r>
            <a:r>
              <a:rPr spc="-110" dirty="0"/>
              <a:t> </a:t>
            </a:r>
            <a:r>
              <a:rPr dirty="0"/>
              <a:t>sensors</a:t>
            </a:r>
            <a:r>
              <a:rPr spc="-110" dirty="0"/>
              <a:t> </a:t>
            </a:r>
            <a:r>
              <a:rPr spc="-5" dirty="0"/>
              <a:t>can</a:t>
            </a:r>
            <a:r>
              <a:rPr spc="-110" dirty="0"/>
              <a:t> </a:t>
            </a:r>
            <a:r>
              <a:rPr dirty="0"/>
              <a:t>be</a:t>
            </a:r>
            <a:r>
              <a:rPr spc="-105" dirty="0"/>
              <a:t> </a:t>
            </a:r>
            <a:r>
              <a:rPr dirty="0"/>
              <a:t>useful</a:t>
            </a:r>
            <a:r>
              <a:rPr spc="-110" dirty="0"/>
              <a:t> </a:t>
            </a:r>
            <a:r>
              <a:rPr spc="10" dirty="0"/>
              <a:t>in</a:t>
            </a:r>
            <a:r>
              <a:rPr spc="-110" dirty="0"/>
              <a:t> </a:t>
            </a:r>
            <a:r>
              <a:rPr spc="10" dirty="0"/>
              <a:t>products</a:t>
            </a:r>
            <a:r>
              <a:rPr spc="-110" dirty="0"/>
              <a:t> </a:t>
            </a:r>
            <a:r>
              <a:rPr spc="-15" dirty="0"/>
              <a:t>as</a:t>
            </a:r>
            <a:r>
              <a:rPr spc="-110" dirty="0"/>
              <a:t> </a:t>
            </a:r>
            <a:r>
              <a:rPr spc="5" dirty="0"/>
              <a:t>they</a:t>
            </a:r>
            <a:r>
              <a:rPr spc="-105" dirty="0"/>
              <a:t> </a:t>
            </a:r>
            <a:r>
              <a:rPr spc="-10" dirty="0"/>
              <a:t>mean</a:t>
            </a:r>
            <a:r>
              <a:rPr spc="-110" dirty="0"/>
              <a:t> </a:t>
            </a:r>
            <a:r>
              <a:rPr spc="10" dirty="0"/>
              <a:t>the</a:t>
            </a:r>
            <a:r>
              <a:rPr spc="-110" dirty="0"/>
              <a:t> </a:t>
            </a:r>
            <a:r>
              <a:rPr spc="10" dirty="0"/>
              <a:t>product</a:t>
            </a:r>
            <a:r>
              <a:rPr spc="-110" dirty="0"/>
              <a:t> </a:t>
            </a:r>
            <a:r>
              <a:rPr spc="-5" dirty="0"/>
              <a:t>can</a:t>
            </a:r>
            <a:r>
              <a:rPr spc="-110" dirty="0"/>
              <a:t> </a:t>
            </a:r>
            <a:r>
              <a:rPr spc="10" dirty="0"/>
              <a:t>function </a:t>
            </a:r>
            <a:r>
              <a:rPr spc="-265" dirty="0"/>
              <a:t> </a:t>
            </a:r>
            <a:r>
              <a:rPr spc="15" dirty="0"/>
              <a:t>without</a:t>
            </a:r>
            <a:r>
              <a:rPr spc="-114" dirty="0"/>
              <a:t> </a:t>
            </a:r>
            <a:r>
              <a:rPr spc="-10" dirty="0"/>
              <a:t>human</a:t>
            </a:r>
            <a:r>
              <a:rPr spc="-110" dirty="0"/>
              <a:t> </a:t>
            </a:r>
            <a:r>
              <a:rPr spc="10" dirty="0"/>
              <a:t>input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900622" y="6252678"/>
            <a:ext cx="4643120" cy="773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k</a:t>
            </a:r>
            <a:r>
              <a:rPr sz="900" spc="-20" dirty="0">
                <a:latin typeface="Tahoma"/>
                <a:cs typeface="Tahoma"/>
              </a:rPr>
              <a:t>e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</a:t>
            </a:r>
            <a:r>
              <a:rPr sz="900" spc="-15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elopments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thermometer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history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events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facts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took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place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over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last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100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years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history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plastic,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endParaRPr sz="9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outlook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future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165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6Rs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sustainability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16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virtual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traditional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vs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CAD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modelling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51861" y="6232104"/>
            <a:ext cx="4482465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65" marR="5080">
              <a:lnSpc>
                <a:spcPct val="114999"/>
              </a:lnSpc>
              <a:spcBef>
                <a:spcPts val="100"/>
              </a:spcBef>
              <a:buChar char="•"/>
              <a:tabLst>
                <a:tab pos="1270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designers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write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briefs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develop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enable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fulﬁl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client’s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request</a:t>
            </a:r>
            <a:endParaRPr sz="900">
              <a:latin typeface="Tahoma"/>
              <a:cs typeface="Tahoma"/>
            </a:endParaRPr>
          </a:p>
          <a:p>
            <a:pPr marL="126364" indent="-89535">
              <a:lnSpc>
                <a:spcPct val="100000"/>
              </a:lnSpc>
              <a:spcBef>
                <a:spcPts val="160"/>
              </a:spcBef>
              <a:buChar char="•"/>
              <a:tabLst>
                <a:tab pos="1270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‘multifunctional’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object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function</a:t>
            </a:r>
            <a:endParaRPr sz="900">
              <a:latin typeface="Tahoma"/>
              <a:cs typeface="Tahoma"/>
            </a:endParaRPr>
          </a:p>
          <a:p>
            <a:pPr marL="12700" marR="246379">
              <a:lnSpc>
                <a:spcPct val="114999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magnetometers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devices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measure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Earth’s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magnetic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ﬁeld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determine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direction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you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facing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023" y="1454874"/>
            <a:ext cx="215444" cy="742467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2023" y="3471387"/>
            <a:ext cx="215444" cy="882461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1873" y="5065138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1873" y="6254553"/>
            <a:ext cx="215444" cy="945581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6954" y="2366173"/>
            <a:ext cx="633507" cy="100935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469265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311" y="5301188"/>
            <a:ext cx="276999" cy="1372662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749" y="512509"/>
            <a:ext cx="71647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525" dirty="0"/>
              <a:t>How</a:t>
            </a:r>
            <a:r>
              <a:rPr sz="2700" spc="-160" dirty="0"/>
              <a:t> </a:t>
            </a:r>
            <a:r>
              <a:rPr sz="2700" spc="-325" dirty="0"/>
              <a:t>is</a:t>
            </a:r>
            <a:r>
              <a:rPr sz="2700" spc="-160" dirty="0"/>
              <a:t> </a:t>
            </a:r>
            <a:r>
              <a:rPr sz="2700" spc="-375" dirty="0"/>
              <a:t>the</a:t>
            </a:r>
            <a:r>
              <a:rPr sz="2700" spc="-160" dirty="0"/>
              <a:t> </a:t>
            </a:r>
            <a:r>
              <a:rPr sz="2700" spc="-350" dirty="0"/>
              <a:t>Design</a:t>
            </a:r>
            <a:r>
              <a:rPr sz="2700" spc="-160" dirty="0"/>
              <a:t> </a:t>
            </a:r>
            <a:r>
              <a:rPr sz="2700" spc="-425" dirty="0"/>
              <a:t>and</a:t>
            </a:r>
            <a:r>
              <a:rPr sz="2700" spc="-155" dirty="0"/>
              <a:t> </a:t>
            </a:r>
            <a:r>
              <a:rPr sz="2700" spc="-434" dirty="0"/>
              <a:t>technology</a:t>
            </a:r>
            <a:r>
              <a:rPr sz="2700" spc="-160" dirty="0"/>
              <a:t> </a:t>
            </a:r>
            <a:r>
              <a:rPr sz="2700" spc="-434" dirty="0"/>
              <a:t>scheme</a:t>
            </a:r>
            <a:r>
              <a:rPr sz="2700" spc="-160" dirty="0"/>
              <a:t> </a:t>
            </a:r>
            <a:r>
              <a:rPr sz="2700" spc="-430" dirty="0"/>
              <a:t>of</a:t>
            </a:r>
            <a:r>
              <a:rPr sz="2700" spc="-160" dirty="0"/>
              <a:t> </a:t>
            </a:r>
            <a:r>
              <a:rPr sz="2700" spc="-484" dirty="0"/>
              <a:t>work  </a:t>
            </a:r>
            <a:r>
              <a:rPr sz="2700" spc="-385" dirty="0"/>
              <a:t>organised?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4410369" y="1265323"/>
            <a:ext cx="2014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595959"/>
                </a:solidFill>
                <a:latin typeface="Tahoma"/>
                <a:cs typeface="Tahoma"/>
              </a:rPr>
              <a:t>National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20" dirty="0">
                <a:solidFill>
                  <a:srgbClr val="595959"/>
                </a:solidFill>
                <a:latin typeface="Tahoma"/>
                <a:cs typeface="Tahoma"/>
              </a:rPr>
              <a:t>Curriculum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Tahoma"/>
                <a:cs typeface="Tahoma"/>
              </a:rPr>
              <a:t>guidance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369294" y="2158753"/>
            <a:ext cx="8096250" cy="622300"/>
            <a:chOff x="1369294" y="2158753"/>
            <a:chExt cx="8096250" cy="622300"/>
          </a:xfrm>
        </p:grpSpPr>
        <p:sp>
          <p:nvSpPr>
            <p:cNvPr id="5" name="object 5"/>
            <p:cNvSpPr/>
            <p:nvPr/>
          </p:nvSpPr>
          <p:spPr>
            <a:xfrm>
              <a:off x="5417277" y="2168256"/>
              <a:ext cx="0" cy="516890"/>
            </a:xfrm>
            <a:custGeom>
              <a:avLst/>
              <a:gdLst/>
              <a:ahLst/>
              <a:cxnLst/>
              <a:rect l="l" t="t" r="r" b="b"/>
              <a:pathLst>
                <a:path h="516889">
                  <a:moveTo>
                    <a:pt x="0" y="0"/>
                  </a:moveTo>
                  <a:lnTo>
                    <a:pt x="0" y="516599"/>
                  </a:lnTo>
                </a:path>
              </a:pathLst>
            </a:custGeom>
            <a:ln w="19049">
              <a:solidFill>
                <a:srgbClr val="16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76286" y="2675331"/>
              <a:ext cx="81981" cy="1055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78819" y="2168278"/>
              <a:ext cx="8077200" cy="243840"/>
            </a:xfrm>
            <a:custGeom>
              <a:avLst/>
              <a:gdLst/>
              <a:ahLst/>
              <a:cxnLst/>
              <a:rect l="l" t="t" r="r" b="b"/>
              <a:pathLst>
                <a:path w="8077200" h="243839">
                  <a:moveTo>
                    <a:pt x="4054790" y="243649"/>
                  </a:moveTo>
                  <a:lnTo>
                    <a:pt x="0" y="243649"/>
                  </a:lnTo>
                  <a:lnTo>
                    <a:pt x="0" y="49"/>
                  </a:lnTo>
                </a:path>
                <a:path w="8077200" h="243839">
                  <a:moveTo>
                    <a:pt x="4022140" y="243662"/>
                  </a:moveTo>
                  <a:lnTo>
                    <a:pt x="8076931" y="243662"/>
                  </a:lnTo>
                  <a:lnTo>
                    <a:pt x="8076931" y="62"/>
                  </a:lnTo>
                </a:path>
                <a:path w="8077200" h="243839">
                  <a:moveTo>
                    <a:pt x="4015682" y="243599"/>
                  </a:moveTo>
                  <a:lnTo>
                    <a:pt x="2058787" y="243599"/>
                  </a:lnTo>
                  <a:lnTo>
                    <a:pt x="2058787" y="0"/>
                  </a:lnTo>
                </a:path>
                <a:path w="8077200" h="243839">
                  <a:moveTo>
                    <a:pt x="4106007" y="243599"/>
                  </a:moveTo>
                  <a:lnTo>
                    <a:pt x="6062902" y="243599"/>
                  </a:lnTo>
                  <a:lnTo>
                    <a:pt x="6062902" y="0"/>
                  </a:lnTo>
                </a:path>
              </a:pathLst>
            </a:custGeom>
            <a:ln w="19049">
              <a:solidFill>
                <a:srgbClr val="16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325782" y="3468956"/>
            <a:ext cx="8146415" cy="640715"/>
            <a:chOff x="1325782" y="3468956"/>
            <a:chExt cx="8146415" cy="640715"/>
          </a:xfrm>
        </p:grpSpPr>
        <p:sp>
          <p:nvSpPr>
            <p:cNvPr id="9" name="object 9"/>
            <p:cNvSpPr/>
            <p:nvPr/>
          </p:nvSpPr>
          <p:spPr>
            <a:xfrm>
              <a:off x="5398677" y="3468956"/>
              <a:ext cx="0" cy="516890"/>
            </a:xfrm>
            <a:custGeom>
              <a:avLst/>
              <a:gdLst/>
              <a:ahLst/>
              <a:cxnLst/>
              <a:rect l="l" t="t" r="r" b="b"/>
              <a:pathLst>
                <a:path h="516889">
                  <a:moveTo>
                    <a:pt x="0" y="0"/>
                  </a:moveTo>
                  <a:lnTo>
                    <a:pt x="0" y="516599"/>
                  </a:lnTo>
                </a:path>
              </a:pathLst>
            </a:custGeom>
            <a:ln w="19049">
              <a:solidFill>
                <a:srgbClr val="16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7686" y="3976031"/>
              <a:ext cx="81981" cy="10550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335307" y="3856127"/>
              <a:ext cx="8127365" cy="243840"/>
            </a:xfrm>
            <a:custGeom>
              <a:avLst/>
              <a:gdLst/>
              <a:ahLst/>
              <a:cxnLst/>
              <a:rect l="l" t="t" r="r" b="b"/>
              <a:pathLst>
                <a:path w="8127365" h="243839">
                  <a:moveTo>
                    <a:pt x="4054790" y="0"/>
                  </a:moveTo>
                  <a:lnTo>
                    <a:pt x="0" y="0"/>
                  </a:lnTo>
                  <a:lnTo>
                    <a:pt x="0" y="243599"/>
                  </a:lnTo>
                </a:path>
                <a:path w="8127365" h="243839">
                  <a:moveTo>
                    <a:pt x="4071965" y="0"/>
                  </a:moveTo>
                  <a:lnTo>
                    <a:pt x="8126756" y="0"/>
                  </a:lnTo>
                  <a:lnTo>
                    <a:pt x="8126756" y="243599"/>
                  </a:lnTo>
                </a:path>
              </a:pathLst>
            </a:custGeom>
            <a:ln w="19049">
              <a:solidFill>
                <a:srgbClr val="16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97138" y="3862312"/>
              <a:ext cx="1615440" cy="243840"/>
            </a:xfrm>
            <a:custGeom>
              <a:avLst/>
              <a:gdLst/>
              <a:ahLst/>
              <a:cxnLst/>
              <a:rect l="l" t="t" r="r" b="b"/>
              <a:pathLst>
                <a:path w="1615439" h="243839">
                  <a:moveTo>
                    <a:pt x="0" y="0"/>
                  </a:moveTo>
                  <a:lnTo>
                    <a:pt x="0" y="243599"/>
                  </a:lnTo>
                </a:path>
                <a:path w="1615439" h="243839">
                  <a:moveTo>
                    <a:pt x="1614946" y="0"/>
                  </a:moveTo>
                  <a:lnTo>
                    <a:pt x="1614946" y="243599"/>
                  </a:lnTo>
                </a:path>
              </a:pathLst>
            </a:custGeom>
            <a:ln w="19049">
              <a:solidFill>
                <a:srgbClr val="49B5C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2331" y="3853952"/>
              <a:ext cx="4874895" cy="243840"/>
            </a:xfrm>
            <a:custGeom>
              <a:avLst/>
              <a:gdLst/>
              <a:ahLst/>
              <a:cxnLst/>
              <a:rect l="l" t="t" r="r" b="b"/>
              <a:pathLst>
                <a:path w="4874895" h="243839">
                  <a:moveTo>
                    <a:pt x="2382294" y="0"/>
                  </a:moveTo>
                  <a:lnTo>
                    <a:pt x="0" y="0"/>
                  </a:lnTo>
                  <a:lnTo>
                    <a:pt x="0" y="243599"/>
                  </a:lnTo>
                </a:path>
                <a:path w="4874895" h="243839">
                  <a:moveTo>
                    <a:pt x="2492266" y="0"/>
                  </a:moveTo>
                  <a:lnTo>
                    <a:pt x="4874560" y="0"/>
                  </a:lnTo>
                  <a:lnTo>
                    <a:pt x="4874560" y="243599"/>
                  </a:lnTo>
                </a:path>
              </a:pathLst>
            </a:custGeom>
            <a:ln w="19049">
              <a:solidFill>
                <a:srgbClr val="16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/>
          <p:nvPr/>
        </p:nvSpPr>
        <p:spPr>
          <a:xfrm>
            <a:off x="2503493" y="1595893"/>
            <a:ext cx="1798955" cy="517525"/>
          </a:xfrm>
          <a:custGeom>
            <a:avLst/>
            <a:gdLst/>
            <a:ahLst/>
            <a:cxnLst/>
            <a:rect l="l" t="t" r="r" b="b"/>
            <a:pathLst>
              <a:path w="1798954" h="517525">
                <a:moveTo>
                  <a:pt x="1539746" y="517499"/>
                </a:moveTo>
                <a:lnTo>
                  <a:pt x="258749" y="517499"/>
                </a:lnTo>
                <a:lnTo>
                  <a:pt x="212238" y="513331"/>
                </a:lnTo>
                <a:lnTo>
                  <a:pt x="168463" y="501311"/>
                </a:lnTo>
                <a:lnTo>
                  <a:pt x="128153" y="482173"/>
                </a:lnTo>
                <a:lnTo>
                  <a:pt x="92040" y="456645"/>
                </a:lnTo>
                <a:lnTo>
                  <a:pt x="60854" y="425459"/>
                </a:lnTo>
                <a:lnTo>
                  <a:pt x="35326" y="389346"/>
                </a:lnTo>
                <a:lnTo>
                  <a:pt x="16188" y="349036"/>
                </a:lnTo>
                <a:lnTo>
                  <a:pt x="4168" y="305260"/>
                </a:lnTo>
                <a:lnTo>
                  <a:pt x="0" y="258749"/>
                </a:lnTo>
                <a:lnTo>
                  <a:pt x="4168" y="212239"/>
                </a:lnTo>
                <a:lnTo>
                  <a:pt x="16188" y="168463"/>
                </a:lnTo>
                <a:lnTo>
                  <a:pt x="35326" y="128153"/>
                </a:lnTo>
                <a:lnTo>
                  <a:pt x="60854" y="92040"/>
                </a:lnTo>
                <a:lnTo>
                  <a:pt x="92040" y="60854"/>
                </a:lnTo>
                <a:lnTo>
                  <a:pt x="128153" y="35326"/>
                </a:lnTo>
                <a:lnTo>
                  <a:pt x="168463" y="16188"/>
                </a:lnTo>
                <a:lnTo>
                  <a:pt x="212238" y="4168"/>
                </a:lnTo>
                <a:lnTo>
                  <a:pt x="258749" y="0"/>
                </a:lnTo>
                <a:lnTo>
                  <a:pt x="1539746" y="0"/>
                </a:lnTo>
                <a:lnTo>
                  <a:pt x="1590461" y="5017"/>
                </a:lnTo>
                <a:lnTo>
                  <a:pt x="1638765" y="19696"/>
                </a:lnTo>
                <a:lnTo>
                  <a:pt x="1683300" y="43473"/>
                </a:lnTo>
                <a:lnTo>
                  <a:pt x="1722709" y="75786"/>
                </a:lnTo>
                <a:lnTo>
                  <a:pt x="1755022" y="115195"/>
                </a:lnTo>
                <a:lnTo>
                  <a:pt x="1778799" y="159730"/>
                </a:lnTo>
                <a:lnTo>
                  <a:pt x="1793477" y="208034"/>
                </a:lnTo>
                <a:lnTo>
                  <a:pt x="1798495" y="258749"/>
                </a:lnTo>
                <a:lnTo>
                  <a:pt x="1794326" y="305260"/>
                </a:lnTo>
                <a:lnTo>
                  <a:pt x="1782307" y="349036"/>
                </a:lnTo>
                <a:lnTo>
                  <a:pt x="1763168" y="389346"/>
                </a:lnTo>
                <a:lnTo>
                  <a:pt x="1737641" y="425459"/>
                </a:lnTo>
                <a:lnTo>
                  <a:pt x="1706455" y="456645"/>
                </a:lnTo>
                <a:lnTo>
                  <a:pt x="1670342" y="482173"/>
                </a:lnTo>
                <a:lnTo>
                  <a:pt x="1630032" y="501311"/>
                </a:lnTo>
                <a:lnTo>
                  <a:pt x="1586256" y="513331"/>
                </a:lnTo>
                <a:lnTo>
                  <a:pt x="1539746" y="517499"/>
                </a:lnTo>
                <a:close/>
              </a:path>
            </a:pathLst>
          </a:custGeom>
          <a:solidFill>
            <a:srgbClr val="EB5C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203735" y="1745360"/>
            <a:ext cx="398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631243" y="2875249"/>
            <a:ext cx="3572510" cy="517525"/>
          </a:xfrm>
          <a:custGeom>
            <a:avLst/>
            <a:gdLst/>
            <a:ahLst/>
            <a:cxnLst/>
            <a:rect l="l" t="t" r="r" b="b"/>
            <a:pathLst>
              <a:path w="3572509" h="517525">
                <a:moveTo>
                  <a:pt x="3313342" y="517499"/>
                </a:moveTo>
                <a:lnTo>
                  <a:pt x="258749" y="517499"/>
                </a:lnTo>
                <a:lnTo>
                  <a:pt x="212238" y="513331"/>
                </a:lnTo>
                <a:lnTo>
                  <a:pt x="168463" y="501311"/>
                </a:lnTo>
                <a:lnTo>
                  <a:pt x="128153" y="482172"/>
                </a:lnTo>
                <a:lnTo>
                  <a:pt x="92040" y="456645"/>
                </a:lnTo>
                <a:lnTo>
                  <a:pt x="60854" y="425459"/>
                </a:lnTo>
                <a:lnTo>
                  <a:pt x="35326" y="389345"/>
                </a:lnTo>
                <a:lnTo>
                  <a:pt x="16187" y="349036"/>
                </a:lnTo>
                <a:lnTo>
                  <a:pt x="4168" y="305260"/>
                </a:lnTo>
                <a:lnTo>
                  <a:pt x="0" y="258749"/>
                </a:lnTo>
                <a:lnTo>
                  <a:pt x="4168" y="212239"/>
                </a:lnTo>
                <a:lnTo>
                  <a:pt x="16187" y="168463"/>
                </a:lnTo>
                <a:lnTo>
                  <a:pt x="35326" y="128153"/>
                </a:lnTo>
                <a:lnTo>
                  <a:pt x="60854" y="92040"/>
                </a:lnTo>
                <a:lnTo>
                  <a:pt x="92040" y="60854"/>
                </a:lnTo>
                <a:lnTo>
                  <a:pt x="128153" y="35326"/>
                </a:lnTo>
                <a:lnTo>
                  <a:pt x="168463" y="16188"/>
                </a:lnTo>
                <a:lnTo>
                  <a:pt x="212238" y="4168"/>
                </a:lnTo>
                <a:lnTo>
                  <a:pt x="258749" y="0"/>
                </a:lnTo>
                <a:lnTo>
                  <a:pt x="3313342" y="0"/>
                </a:lnTo>
                <a:lnTo>
                  <a:pt x="3364057" y="5017"/>
                </a:lnTo>
                <a:lnTo>
                  <a:pt x="3412361" y="19696"/>
                </a:lnTo>
                <a:lnTo>
                  <a:pt x="3456896" y="43473"/>
                </a:lnTo>
                <a:lnTo>
                  <a:pt x="3496305" y="75786"/>
                </a:lnTo>
                <a:lnTo>
                  <a:pt x="3528618" y="115195"/>
                </a:lnTo>
                <a:lnTo>
                  <a:pt x="3552395" y="159730"/>
                </a:lnTo>
                <a:lnTo>
                  <a:pt x="3567073" y="208034"/>
                </a:lnTo>
                <a:lnTo>
                  <a:pt x="3572091" y="258749"/>
                </a:lnTo>
                <a:lnTo>
                  <a:pt x="3567922" y="305260"/>
                </a:lnTo>
                <a:lnTo>
                  <a:pt x="3555903" y="349036"/>
                </a:lnTo>
                <a:lnTo>
                  <a:pt x="3536764" y="389345"/>
                </a:lnTo>
                <a:lnTo>
                  <a:pt x="3511236" y="425459"/>
                </a:lnTo>
                <a:lnTo>
                  <a:pt x="3480051" y="456645"/>
                </a:lnTo>
                <a:lnTo>
                  <a:pt x="3443937" y="482172"/>
                </a:lnTo>
                <a:lnTo>
                  <a:pt x="3403628" y="501311"/>
                </a:lnTo>
                <a:lnTo>
                  <a:pt x="3359852" y="513331"/>
                </a:lnTo>
                <a:lnTo>
                  <a:pt x="3313342" y="517499"/>
                </a:lnTo>
                <a:close/>
              </a:path>
            </a:pathLst>
          </a:custGeom>
          <a:solidFill>
            <a:srgbClr val="1788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597138" y="3024116"/>
            <a:ext cx="167424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200" spc="25" dirty="0" smtClean="0">
                <a:solidFill>
                  <a:srgbClr val="FFFFFF"/>
                </a:solidFill>
                <a:latin typeface="Tahoma"/>
                <a:cs typeface="Tahoma"/>
              </a:rPr>
              <a:t>Our </a:t>
            </a:r>
            <a:r>
              <a:rPr sz="1200" spc="-10" dirty="0" smtClean="0">
                <a:solidFill>
                  <a:srgbClr val="FFFFFF"/>
                </a:solidFill>
                <a:latin typeface="Tahoma"/>
                <a:cs typeface="Tahoma"/>
              </a:rPr>
              <a:t>scheme</a:t>
            </a:r>
            <a:r>
              <a:rPr sz="1200" spc="-145" dirty="0" smtClean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30" dirty="0">
                <a:solidFill>
                  <a:srgbClr val="FFFFFF"/>
                </a:solidFill>
                <a:latin typeface="Tahoma"/>
                <a:cs typeface="Tahoma"/>
              </a:rPr>
              <a:t>work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12344" y="4467699"/>
            <a:ext cx="1300480" cy="591820"/>
          </a:xfrm>
          <a:custGeom>
            <a:avLst/>
            <a:gdLst/>
            <a:ahLst/>
            <a:cxnLst/>
            <a:rect l="l" t="t" r="r" b="b"/>
            <a:pathLst>
              <a:path w="1300479" h="591820">
                <a:moveTo>
                  <a:pt x="1004397" y="591599"/>
                </a:moveTo>
                <a:lnTo>
                  <a:pt x="295799" y="591599"/>
                </a:lnTo>
                <a:lnTo>
                  <a:pt x="247819" y="587728"/>
                </a:lnTo>
                <a:lnTo>
                  <a:pt x="202303" y="576519"/>
                </a:lnTo>
                <a:lnTo>
                  <a:pt x="159862" y="558583"/>
                </a:lnTo>
                <a:lnTo>
                  <a:pt x="121104" y="534527"/>
                </a:lnTo>
                <a:lnTo>
                  <a:pt x="86637" y="504962"/>
                </a:lnTo>
                <a:lnTo>
                  <a:pt x="57072" y="470495"/>
                </a:lnTo>
                <a:lnTo>
                  <a:pt x="33016" y="431737"/>
                </a:lnTo>
                <a:lnTo>
                  <a:pt x="15080" y="389295"/>
                </a:lnTo>
                <a:lnTo>
                  <a:pt x="3871" y="343780"/>
                </a:lnTo>
                <a:lnTo>
                  <a:pt x="0" y="295799"/>
                </a:lnTo>
                <a:lnTo>
                  <a:pt x="3871" y="247819"/>
                </a:lnTo>
                <a:lnTo>
                  <a:pt x="15080" y="202304"/>
                </a:lnTo>
                <a:lnTo>
                  <a:pt x="33016" y="159862"/>
                </a:lnTo>
                <a:lnTo>
                  <a:pt x="57072" y="121104"/>
                </a:lnTo>
                <a:lnTo>
                  <a:pt x="86637" y="86637"/>
                </a:lnTo>
                <a:lnTo>
                  <a:pt x="121104" y="57072"/>
                </a:lnTo>
                <a:lnTo>
                  <a:pt x="159862" y="33016"/>
                </a:lnTo>
                <a:lnTo>
                  <a:pt x="202303" y="15080"/>
                </a:lnTo>
                <a:lnTo>
                  <a:pt x="247819" y="3871"/>
                </a:lnTo>
                <a:lnTo>
                  <a:pt x="295799" y="0"/>
                </a:lnTo>
                <a:lnTo>
                  <a:pt x="1004397" y="0"/>
                </a:lnTo>
                <a:lnTo>
                  <a:pt x="1050950" y="3684"/>
                </a:lnTo>
                <a:lnTo>
                  <a:pt x="1095937" y="14520"/>
                </a:lnTo>
                <a:lnTo>
                  <a:pt x="1138563" y="32176"/>
                </a:lnTo>
                <a:lnTo>
                  <a:pt x="1178036" y="56325"/>
                </a:lnTo>
                <a:lnTo>
                  <a:pt x="1213559" y="86637"/>
                </a:lnTo>
                <a:lnTo>
                  <a:pt x="1243871" y="122161"/>
                </a:lnTo>
                <a:lnTo>
                  <a:pt x="1268020" y="161633"/>
                </a:lnTo>
                <a:lnTo>
                  <a:pt x="1285676" y="204260"/>
                </a:lnTo>
                <a:lnTo>
                  <a:pt x="1296511" y="249247"/>
                </a:lnTo>
                <a:lnTo>
                  <a:pt x="1300196" y="295799"/>
                </a:lnTo>
                <a:lnTo>
                  <a:pt x="1296325" y="343780"/>
                </a:lnTo>
                <a:lnTo>
                  <a:pt x="1285116" y="389295"/>
                </a:lnTo>
                <a:lnTo>
                  <a:pt x="1267180" y="431737"/>
                </a:lnTo>
                <a:lnTo>
                  <a:pt x="1243124" y="470495"/>
                </a:lnTo>
                <a:lnTo>
                  <a:pt x="1213559" y="504962"/>
                </a:lnTo>
                <a:lnTo>
                  <a:pt x="1179092" y="534527"/>
                </a:lnTo>
                <a:lnTo>
                  <a:pt x="1140334" y="558583"/>
                </a:lnTo>
                <a:lnTo>
                  <a:pt x="1097892" y="576519"/>
                </a:lnTo>
                <a:lnTo>
                  <a:pt x="1052377" y="587728"/>
                </a:lnTo>
                <a:lnTo>
                  <a:pt x="1004397" y="591599"/>
                </a:lnTo>
                <a:close/>
              </a:path>
            </a:pathLst>
          </a:custGeom>
          <a:solidFill>
            <a:srgbClr val="16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24400" y="4473241"/>
            <a:ext cx="876300" cy="570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>
              <a:lnSpc>
                <a:spcPts val="143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Mechanisms</a:t>
            </a:r>
            <a:endParaRPr sz="1200">
              <a:latin typeface="Tahoma"/>
              <a:cs typeface="Tahoma"/>
            </a:endParaRPr>
          </a:p>
          <a:p>
            <a:pPr marL="168275" marR="5080" indent="-156210">
              <a:lnSpc>
                <a:spcPts val="1430"/>
              </a:lnSpc>
              <a:spcBef>
                <a:spcPts val="45"/>
              </a:spcBef>
            </a:pPr>
            <a:r>
              <a:rPr sz="1200" spc="-1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1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Mechanical 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811628" y="4467699"/>
            <a:ext cx="1300480" cy="591820"/>
          </a:xfrm>
          <a:custGeom>
            <a:avLst/>
            <a:gdLst/>
            <a:ahLst/>
            <a:cxnLst/>
            <a:rect l="l" t="t" r="r" b="b"/>
            <a:pathLst>
              <a:path w="1300479" h="591820">
                <a:moveTo>
                  <a:pt x="1004397" y="591599"/>
                </a:moveTo>
                <a:lnTo>
                  <a:pt x="295799" y="591599"/>
                </a:lnTo>
                <a:lnTo>
                  <a:pt x="247818" y="587728"/>
                </a:lnTo>
                <a:lnTo>
                  <a:pt x="202303" y="576519"/>
                </a:lnTo>
                <a:lnTo>
                  <a:pt x="159862" y="558583"/>
                </a:lnTo>
                <a:lnTo>
                  <a:pt x="121103" y="534527"/>
                </a:lnTo>
                <a:lnTo>
                  <a:pt x="86637" y="504962"/>
                </a:lnTo>
                <a:lnTo>
                  <a:pt x="57071" y="470495"/>
                </a:lnTo>
                <a:lnTo>
                  <a:pt x="33016" y="431737"/>
                </a:lnTo>
                <a:lnTo>
                  <a:pt x="15079" y="389295"/>
                </a:lnTo>
                <a:lnTo>
                  <a:pt x="3871" y="343780"/>
                </a:lnTo>
                <a:lnTo>
                  <a:pt x="0" y="295799"/>
                </a:lnTo>
                <a:lnTo>
                  <a:pt x="3871" y="247819"/>
                </a:lnTo>
                <a:lnTo>
                  <a:pt x="15079" y="202304"/>
                </a:lnTo>
                <a:lnTo>
                  <a:pt x="33016" y="159862"/>
                </a:lnTo>
                <a:lnTo>
                  <a:pt x="57071" y="121104"/>
                </a:lnTo>
                <a:lnTo>
                  <a:pt x="86637" y="86637"/>
                </a:lnTo>
                <a:lnTo>
                  <a:pt x="121103" y="57072"/>
                </a:lnTo>
                <a:lnTo>
                  <a:pt x="159862" y="33016"/>
                </a:lnTo>
                <a:lnTo>
                  <a:pt x="202303" y="15080"/>
                </a:lnTo>
                <a:lnTo>
                  <a:pt x="247818" y="3871"/>
                </a:lnTo>
                <a:lnTo>
                  <a:pt x="295799" y="0"/>
                </a:lnTo>
                <a:lnTo>
                  <a:pt x="1004397" y="0"/>
                </a:lnTo>
                <a:lnTo>
                  <a:pt x="1050950" y="3684"/>
                </a:lnTo>
                <a:lnTo>
                  <a:pt x="1095936" y="14520"/>
                </a:lnTo>
                <a:lnTo>
                  <a:pt x="1138563" y="32176"/>
                </a:lnTo>
                <a:lnTo>
                  <a:pt x="1178035" y="56325"/>
                </a:lnTo>
                <a:lnTo>
                  <a:pt x="1213558" y="86637"/>
                </a:lnTo>
                <a:lnTo>
                  <a:pt x="1243870" y="122161"/>
                </a:lnTo>
                <a:lnTo>
                  <a:pt x="1268019" y="161633"/>
                </a:lnTo>
                <a:lnTo>
                  <a:pt x="1285676" y="204260"/>
                </a:lnTo>
                <a:lnTo>
                  <a:pt x="1296511" y="249247"/>
                </a:lnTo>
                <a:lnTo>
                  <a:pt x="1300196" y="295799"/>
                </a:lnTo>
                <a:lnTo>
                  <a:pt x="1296325" y="343780"/>
                </a:lnTo>
                <a:lnTo>
                  <a:pt x="1285116" y="389295"/>
                </a:lnTo>
                <a:lnTo>
                  <a:pt x="1267180" y="431737"/>
                </a:lnTo>
                <a:lnTo>
                  <a:pt x="1243124" y="470495"/>
                </a:lnTo>
                <a:lnTo>
                  <a:pt x="1213559" y="504962"/>
                </a:lnTo>
                <a:lnTo>
                  <a:pt x="1179092" y="534527"/>
                </a:lnTo>
                <a:lnTo>
                  <a:pt x="1140334" y="558583"/>
                </a:lnTo>
                <a:lnTo>
                  <a:pt x="1097892" y="576519"/>
                </a:lnTo>
                <a:lnTo>
                  <a:pt x="1052377" y="587728"/>
                </a:lnTo>
                <a:lnTo>
                  <a:pt x="1004397" y="591599"/>
                </a:lnTo>
                <a:close/>
              </a:path>
            </a:pathLst>
          </a:custGeom>
          <a:solidFill>
            <a:srgbClr val="16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9195589" y="4654216"/>
            <a:ext cx="532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00" spc="-40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200" spc="15" dirty="0">
                <a:solidFill>
                  <a:srgbClr val="FFFFFF"/>
                </a:solidFill>
                <a:latin typeface="Tahoma"/>
                <a:cs typeface="Tahoma"/>
              </a:rPr>
              <a:t>xtiles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186807" y="4467699"/>
            <a:ext cx="1300480" cy="591820"/>
          </a:xfrm>
          <a:custGeom>
            <a:avLst/>
            <a:gdLst/>
            <a:ahLst/>
            <a:cxnLst/>
            <a:rect l="l" t="t" r="r" b="b"/>
            <a:pathLst>
              <a:path w="1300479" h="591820">
                <a:moveTo>
                  <a:pt x="1004397" y="591599"/>
                </a:moveTo>
                <a:lnTo>
                  <a:pt x="295799" y="591599"/>
                </a:lnTo>
                <a:lnTo>
                  <a:pt x="247819" y="587728"/>
                </a:lnTo>
                <a:lnTo>
                  <a:pt x="202303" y="576519"/>
                </a:lnTo>
                <a:lnTo>
                  <a:pt x="159862" y="558583"/>
                </a:lnTo>
                <a:lnTo>
                  <a:pt x="121104" y="534527"/>
                </a:lnTo>
                <a:lnTo>
                  <a:pt x="86637" y="504962"/>
                </a:lnTo>
                <a:lnTo>
                  <a:pt x="57072" y="470495"/>
                </a:lnTo>
                <a:lnTo>
                  <a:pt x="33016" y="431737"/>
                </a:lnTo>
                <a:lnTo>
                  <a:pt x="15080" y="389295"/>
                </a:lnTo>
                <a:lnTo>
                  <a:pt x="3871" y="343780"/>
                </a:lnTo>
                <a:lnTo>
                  <a:pt x="0" y="295799"/>
                </a:lnTo>
                <a:lnTo>
                  <a:pt x="3871" y="247819"/>
                </a:lnTo>
                <a:lnTo>
                  <a:pt x="15080" y="202304"/>
                </a:lnTo>
                <a:lnTo>
                  <a:pt x="33016" y="159862"/>
                </a:lnTo>
                <a:lnTo>
                  <a:pt x="57072" y="121104"/>
                </a:lnTo>
                <a:lnTo>
                  <a:pt x="86637" y="86637"/>
                </a:lnTo>
                <a:lnTo>
                  <a:pt x="121104" y="57072"/>
                </a:lnTo>
                <a:lnTo>
                  <a:pt x="159862" y="33016"/>
                </a:lnTo>
                <a:lnTo>
                  <a:pt x="202303" y="15080"/>
                </a:lnTo>
                <a:lnTo>
                  <a:pt x="247819" y="3871"/>
                </a:lnTo>
                <a:lnTo>
                  <a:pt x="295799" y="0"/>
                </a:lnTo>
                <a:lnTo>
                  <a:pt x="1004397" y="0"/>
                </a:lnTo>
                <a:lnTo>
                  <a:pt x="1050950" y="3684"/>
                </a:lnTo>
                <a:lnTo>
                  <a:pt x="1095936" y="14520"/>
                </a:lnTo>
                <a:lnTo>
                  <a:pt x="1138563" y="32176"/>
                </a:lnTo>
                <a:lnTo>
                  <a:pt x="1178035" y="56325"/>
                </a:lnTo>
                <a:lnTo>
                  <a:pt x="1213558" y="86637"/>
                </a:lnTo>
                <a:lnTo>
                  <a:pt x="1243870" y="122161"/>
                </a:lnTo>
                <a:lnTo>
                  <a:pt x="1268019" y="161633"/>
                </a:lnTo>
                <a:lnTo>
                  <a:pt x="1285676" y="204260"/>
                </a:lnTo>
                <a:lnTo>
                  <a:pt x="1296511" y="249247"/>
                </a:lnTo>
                <a:lnTo>
                  <a:pt x="1300196" y="295799"/>
                </a:lnTo>
                <a:lnTo>
                  <a:pt x="1296325" y="343780"/>
                </a:lnTo>
                <a:lnTo>
                  <a:pt x="1285116" y="389295"/>
                </a:lnTo>
                <a:lnTo>
                  <a:pt x="1267180" y="431737"/>
                </a:lnTo>
                <a:lnTo>
                  <a:pt x="1243124" y="470495"/>
                </a:lnTo>
                <a:lnTo>
                  <a:pt x="1213559" y="504962"/>
                </a:lnTo>
                <a:lnTo>
                  <a:pt x="1179092" y="534527"/>
                </a:lnTo>
                <a:lnTo>
                  <a:pt x="1140334" y="558583"/>
                </a:lnTo>
                <a:lnTo>
                  <a:pt x="1097892" y="576519"/>
                </a:lnTo>
                <a:lnTo>
                  <a:pt x="1052377" y="587728"/>
                </a:lnTo>
                <a:lnTo>
                  <a:pt x="1004397" y="591599"/>
                </a:lnTo>
                <a:close/>
              </a:path>
            </a:pathLst>
          </a:custGeom>
          <a:solidFill>
            <a:srgbClr val="16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472243" y="4654216"/>
            <a:ext cx="7296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FFFFFF"/>
                </a:solidFill>
                <a:latin typeface="Tahoma"/>
                <a:cs typeface="Tahoma"/>
              </a:rPr>
              <a:t>Structures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91251" y="1595906"/>
            <a:ext cx="1798955" cy="517525"/>
          </a:xfrm>
          <a:custGeom>
            <a:avLst/>
            <a:gdLst/>
            <a:ahLst/>
            <a:cxnLst/>
            <a:rect l="l" t="t" r="r" b="b"/>
            <a:pathLst>
              <a:path w="1798955" h="517525">
                <a:moveTo>
                  <a:pt x="1539746" y="517499"/>
                </a:moveTo>
                <a:lnTo>
                  <a:pt x="258749" y="517499"/>
                </a:lnTo>
                <a:lnTo>
                  <a:pt x="212238" y="513331"/>
                </a:lnTo>
                <a:lnTo>
                  <a:pt x="168463" y="501311"/>
                </a:lnTo>
                <a:lnTo>
                  <a:pt x="128153" y="482173"/>
                </a:lnTo>
                <a:lnTo>
                  <a:pt x="92040" y="456645"/>
                </a:lnTo>
                <a:lnTo>
                  <a:pt x="60854" y="425459"/>
                </a:lnTo>
                <a:lnTo>
                  <a:pt x="35326" y="389346"/>
                </a:lnTo>
                <a:lnTo>
                  <a:pt x="16188" y="349036"/>
                </a:lnTo>
                <a:lnTo>
                  <a:pt x="4168" y="305260"/>
                </a:lnTo>
                <a:lnTo>
                  <a:pt x="0" y="258749"/>
                </a:lnTo>
                <a:lnTo>
                  <a:pt x="4168" y="212239"/>
                </a:lnTo>
                <a:lnTo>
                  <a:pt x="16188" y="168463"/>
                </a:lnTo>
                <a:lnTo>
                  <a:pt x="35326" y="128153"/>
                </a:lnTo>
                <a:lnTo>
                  <a:pt x="60854" y="92040"/>
                </a:lnTo>
                <a:lnTo>
                  <a:pt x="92040" y="60854"/>
                </a:lnTo>
                <a:lnTo>
                  <a:pt x="128153" y="35326"/>
                </a:lnTo>
                <a:lnTo>
                  <a:pt x="168463" y="16188"/>
                </a:lnTo>
                <a:lnTo>
                  <a:pt x="212238" y="4168"/>
                </a:lnTo>
                <a:lnTo>
                  <a:pt x="258749" y="0"/>
                </a:lnTo>
                <a:lnTo>
                  <a:pt x="1539746" y="0"/>
                </a:lnTo>
                <a:lnTo>
                  <a:pt x="1590461" y="5017"/>
                </a:lnTo>
                <a:lnTo>
                  <a:pt x="1638765" y="19696"/>
                </a:lnTo>
                <a:lnTo>
                  <a:pt x="1683300" y="43473"/>
                </a:lnTo>
                <a:lnTo>
                  <a:pt x="1722709" y="75786"/>
                </a:lnTo>
                <a:lnTo>
                  <a:pt x="1755022" y="115195"/>
                </a:lnTo>
                <a:lnTo>
                  <a:pt x="1778799" y="159730"/>
                </a:lnTo>
                <a:lnTo>
                  <a:pt x="1793477" y="208034"/>
                </a:lnTo>
                <a:lnTo>
                  <a:pt x="1798495" y="258749"/>
                </a:lnTo>
                <a:lnTo>
                  <a:pt x="1794326" y="305260"/>
                </a:lnTo>
                <a:lnTo>
                  <a:pt x="1782307" y="349036"/>
                </a:lnTo>
                <a:lnTo>
                  <a:pt x="1763168" y="389346"/>
                </a:lnTo>
                <a:lnTo>
                  <a:pt x="1737641" y="425459"/>
                </a:lnTo>
                <a:lnTo>
                  <a:pt x="1706455" y="456645"/>
                </a:lnTo>
                <a:lnTo>
                  <a:pt x="1670342" y="482173"/>
                </a:lnTo>
                <a:lnTo>
                  <a:pt x="1630032" y="501311"/>
                </a:lnTo>
                <a:lnTo>
                  <a:pt x="1586256" y="513331"/>
                </a:lnTo>
                <a:lnTo>
                  <a:pt x="1539746" y="517499"/>
                </a:lnTo>
                <a:close/>
              </a:path>
            </a:pathLst>
          </a:custGeom>
          <a:solidFill>
            <a:srgbClr val="D811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146611" y="1745372"/>
            <a:ext cx="488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15735" y="1595893"/>
            <a:ext cx="1798955" cy="517525"/>
          </a:xfrm>
          <a:custGeom>
            <a:avLst/>
            <a:gdLst/>
            <a:ahLst/>
            <a:cxnLst/>
            <a:rect l="l" t="t" r="r" b="b"/>
            <a:pathLst>
              <a:path w="1798954" h="517525">
                <a:moveTo>
                  <a:pt x="1539746" y="517499"/>
                </a:moveTo>
                <a:lnTo>
                  <a:pt x="258749" y="517499"/>
                </a:lnTo>
                <a:lnTo>
                  <a:pt x="212238" y="513331"/>
                </a:lnTo>
                <a:lnTo>
                  <a:pt x="168463" y="501311"/>
                </a:lnTo>
                <a:lnTo>
                  <a:pt x="128153" y="482173"/>
                </a:lnTo>
                <a:lnTo>
                  <a:pt x="92040" y="456645"/>
                </a:lnTo>
                <a:lnTo>
                  <a:pt x="60854" y="425459"/>
                </a:lnTo>
                <a:lnTo>
                  <a:pt x="35326" y="389346"/>
                </a:lnTo>
                <a:lnTo>
                  <a:pt x="16188" y="349036"/>
                </a:lnTo>
                <a:lnTo>
                  <a:pt x="4168" y="305260"/>
                </a:lnTo>
                <a:lnTo>
                  <a:pt x="0" y="258749"/>
                </a:lnTo>
                <a:lnTo>
                  <a:pt x="4168" y="212239"/>
                </a:lnTo>
                <a:lnTo>
                  <a:pt x="16188" y="168463"/>
                </a:lnTo>
                <a:lnTo>
                  <a:pt x="35326" y="128153"/>
                </a:lnTo>
                <a:lnTo>
                  <a:pt x="60854" y="92040"/>
                </a:lnTo>
                <a:lnTo>
                  <a:pt x="92040" y="60854"/>
                </a:lnTo>
                <a:lnTo>
                  <a:pt x="128153" y="35326"/>
                </a:lnTo>
                <a:lnTo>
                  <a:pt x="168463" y="16188"/>
                </a:lnTo>
                <a:lnTo>
                  <a:pt x="212238" y="4168"/>
                </a:lnTo>
                <a:lnTo>
                  <a:pt x="258749" y="0"/>
                </a:lnTo>
                <a:lnTo>
                  <a:pt x="1539746" y="0"/>
                </a:lnTo>
                <a:lnTo>
                  <a:pt x="1590461" y="5017"/>
                </a:lnTo>
                <a:lnTo>
                  <a:pt x="1638765" y="19696"/>
                </a:lnTo>
                <a:lnTo>
                  <a:pt x="1683300" y="43473"/>
                </a:lnTo>
                <a:lnTo>
                  <a:pt x="1722709" y="75786"/>
                </a:lnTo>
                <a:lnTo>
                  <a:pt x="1755022" y="115195"/>
                </a:lnTo>
                <a:lnTo>
                  <a:pt x="1778799" y="159730"/>
                </a:lnTo>
                <a:lnTo>
                  <a:pt x="1793477" y="208034"/>
                </a:lnTo>
                <a:lnTo>
                  <a:pt x="1798495" y="258749"/>
                </a:lnTo>
                <a:lnTo>
                  <a:pt x="1794326" y="305260"/>
                </a:lnTo>
                <a:lnTo>
                  <a:pt x="1782307" y="349036"/>
                </a:lnTo>
                <a:lnTo>
                  <a:pt x="1763168" y="389346"/>
                </a:lnTo>
                <a:lnTo>
                  <a:pt x="1737641" y="425459"/>
                </a:lnTo>
                <a:lnTo>
                  <a:pt x="1706455" y="456645"/>
                </a:lnTo>
                <a:lnTo>
                  <a:pt x="1670342" y="482173"/>
                </a:lnTo>
                <a:lnTo>
                  <a:pt x="1630032" y="501311"/>
                </a:lnTo>
                <a:lnTo>
                  <a:pt x="1586256" y="513331"/>
                </a:lnTo>
                <a:lnTo>
                  <a:pt x="1539746" y="517499"/>
                </a:lnTo>
                <a:close/>
              </a:path>
            </a:pathLst>
          </a:custGeom>
          <a:solidFill>
            <a:srgbClr val="16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111508" y="1745360"/>
            <a:ext cx="6070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87523" y="4467699"/>
            <a:ext cx="1300480" cy="591820"/>
          </a:xfrm>
          <a:custGeom>
            <a:avLst/>
            <a:gdLst/>
            <a:ahLst/>
            <a:cxnLst/>
            <a:rect l="l" t="t" r="r" b="b"/>
            <a:pathLst>
              <a:path w="1300480" h="591820">
                <a:moveTo>
                  <a:pt x="1004397" y="591599"/>
                </a:moveTo>
                <a:lnTo>
                  <a:pt x="295799" y="591599"/>
                </a:lnTo>
                <a:lnTo>
                  <a:pt x="247819" y="587728"/>
                </a:lnTo>
                <a:lnTo>
                  <a:pt x="202303" y="576519"/>
                </a:lnTo>
                <a:lnTo>
                  <a:pt x="159862" y="558583"/>
                </a:lnTo>
                <a:lnTo>
                  <a:pt x="121104" y="534527"/>
                </a:lnTo>
                <a:lnTo>
                  <a:pt x="86637" y="504962"/>
                </a:lnTo>
                <a:lnTo>
                  <a:pt x="57072" y="470495"/>
                </a:lnTo>
                <a:lnTo>
                  <a:pt x="33016" y="431737"/>
                </a:lnTo>
                <a:lnTo>
                  <a:pt x="15080" y="389295"/>
                </a:lnTo>
                <a:lnTo>
                  <a:pt x="3871" y="343780"/>
                </a:lnTo>
                <a:lnTo>
                  <a:pt x="0" y="295799"/>
                </a:lnTo>
                <a:lnTo>
                  <a:pt x="3871" y="247819"/>
                </a:lnTo>
                <a:lnTo>
                  <a:pt x="15080" y="202304"/>
                </a:lnTo>
                <a:lnTo>
                  <a:pt x="33016" y="159862"/>
                </a:lnTo>
                <a:lnTo>
                  <a:pt x="57072" y="121104"/>
                </a:lnTo>
                <a:lnTo>
                  <a:pt x="86637" y="86637"/>
                </a:lnTo>
                <a:lnTo>
                  <a:pt x="121104" y="57072"/>
                </a:lnTo>
                <a:lnTo>
                  <a:pt x="159862" y="33016"/>
                </a:lnTo>
                <a:lnTo>
                  <a:pt x="202303" y="15080"/>
                </a:lnTo>
                <a:lnTo>
                  <a:pt x="247819" y="3871"/>
                </a:lnTo>
                <a:lnTo>
                  <a:pt x="295799" y="0"/>
                </a:lnTo>
                <a:lnTo>
                  <a:pt x="1004397" y="0"/>
                </a:lnTo>
                <a:lnTo>
                  <a:pt x="1050950" y="3684"/>
                </a:lnTo>
                <a:lnTo>
                  <a:pt x="1095936" y="14520"/>
                </a:lnTo>
                <a:lnTo>
                  <a:pt x="1138563" y="32176"/>
                </a:lnTo>
                <a:lnTo>
                  <a:pt x="1178035" y="56325"/>
                </a:lnTo>
                <a:lnTo>
                  <a:pt x="1213559" y="86637"/>
                </a:lnTo>
                <a:lnTo>
                  <a:pt x="1243871" y="122161"/>
                </a:lnTo>
                <a:lnTo>
                  <a:pt x="1268020" y="161633"/>
                </a:lnTo>
                <a:lnTo>
                  <a:pt x="1285676" y="204260"/>
                </a:lnTo>
                <a:lnTo>
                  <a:pt x="1296511" y="249247"/>
                </a:lnTo>
                <a:lnTo>
                  <a:pt x="1300196" y="295799"/>
                </a:lnTo>
                <a:lnTo>
                  <a:pt x="1296325" y="343780"/>
                </a:lnTo>
                <a:lnTo>
                  <a:pt x="1285116" y="389295"/>
                </a:lnTo>
                <a:lnTo>
                  <a:pt x="1267180" y="431737"/>
                </a:lnTo>
                <a:lnTo>
                  <a:pt x="1243124" y="470495"/>
                </a:lnTo>
                <a:lnTo>
                  <a:pt x="1213559" y="504962"/>
                </a:lnTo>
                <a:lnTo>
                  <a:pt x="1179092" y="534527"/>
                </a:lnTo>
                <a:lnTo>
                  <a:pt x="1140334" y="558583"/>
                </a:lnTo>
                <a:lnTo>
                  <a:pt x="1097893" y="576519"/>
                </a:lnTo>
                <a:lnTo>
                  <a:pt x="1052377" y="587728"/>
                </a:lnTo>
                <a:lnTo>
                  <a:pt x="1004397" y="591599"/>
                </a:lnTo>
                <a:close/>
              </a:path>
            </a:pathLst>
          </a:custGeom>
          <a:solidFill>
            <a:srgbClr val="169B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08952" y="4563729"/>
            <a:ext cx="857885" cy="389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32080" marR="5080" indent="-120014">
              <a:lnSpc>
                <a:spcPts val="1430"/>
              </a:lnSpc>
              <a:spcBef>
                <a:spcPts val="155"/>
              </a:spcBef>
            </a:pP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Cooking</a:t>
            </a:r>
            <a:r>
              <a:rPr sz="1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nutrition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914613" y="4127901"/>
            <a:ext cx="29692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5" dirty="0">
                <a:solidFill>
                  <a:srgbClr val="595959"/>
                </a:solidFill>
                <a:latin typeface="Tahoma"/>
                <a:cs typeface="Tahoma"/>
              </a:rPr>
              <a:t>Kapow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595959"/>
                </a:solidFill>
                <a:latin typeface="Tahoma"/>
                <a:cs typeface="Tahoma"/>
              </a:rPr>
              <a:t>primary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Tahoma"/>
                <a:cs typeface="Tahoma"/>
              </a:rPr>
              <a:t>k</a:t>
            </a:r>
            <a:r>
              <a:rPr sz="1200" spc="-20" dirty="0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200" spc="15" dirty="0">
                <a:solidFill>
                  <a:srgbClr val="595959"/>
                </a:solidFill>
                <a:latin typeface="Tahoma"/>
                <a:cs typeface="Tahoma"/>
              </a:rPr>
              <a:t>y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95959"/>
                </a:solidFill>
                <a:latin typeface="Tahoma"/>
                <a:cs typeface="Tahoma"/>
              </a:rPr>
              <a:t>areas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95959"/>
                </a:solidFill>
                <a:latin typeface="Tahoma"/>
                <a:cs typeface="Tahoma"/>
              </a:rPr>
              <a:t>-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K</a:t>
            </a:r>
            <a:r>
              <a:rPr sz="1200" spc="-20" dirty="0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200" spc="15" dirty="0">
                <a:solidFill>
                  <a:srgbClr val="595959"/>
                </a:solidFill>
                <a:latin typeface="Tahoma"/>
                <a:cs typeface="Tahoma"/>
              </a:rPr>
              <a:t>y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ahoma"/>
                <a:cs typeface="Tahoma"/>
              </a:rPr>
              <a:t>stage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1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ahoma"/>
                <a:cs typeface="Tahoma"/>
              </a:rPr>
              <a:t>and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527977" y="1595881"/>
            <a:ext cx="1798955" cy="517525"/>
          </a:xfrm>
          <a:custGeom>
            <a:avLst/>
            <a:gdLst/>
            <a:ahLst/>
            <a:cxnLst/>
            <a:rect l="l" t="t" r="r" b="b"/>
            <a:pathLst>
              <a:path w="1798954" h="517525">
                <a:moveTo>
                  <a:pt x="1539746" y="517499"/>
                </a:moveTo>
                <a:lnTo>
                  <a:pt x="258749" y="517499"/>
                </a:lnTo>
                <a:lnTo>
                  <a:pt x="212238" y="513331"/>
                </a:lnTo>
                <a:lnTo>
                  <a:pt x="168463" y="501311"/>
                </a:lnTo>
                <a:lnTo>
                  <a:pt x="128153" y="482173"/>
                </a:lnTo>
                <a:lnTo>
                  <a:pt x="92040" y="456645"/>
                </a:lnTo>
                <a:lnTo>
                  <a:pt x="60854" y="425459"/>
                </a:lnTo>
                <a:lnTo>
                  <a:pt x="35326" y="389346"/>
                </a:lnTo>
                <a:lnTo>
                  <a:pt x="16188" y="349036"/>
                </a:lnTo>
                <a:lnTo>
                  <a:pt x="4168" y="305260"/>
                </a:lnTo>
                <a:lnTo>
                  <a:pt x="0" y="258749"/>
                </a:lnTo>
                <a:lnTo>
                  <a:pt x="4168" y="212239"/>
                </a:lnTo>
                <a:lnTo>
                  <a:pt x="16188" y="168463"/>
                </a:lnTo>
                <a:lnTo>
                  <a:pt x="35326" y="128153"/>
                </a:lnTo>
                <a:lnTo>
                  <a:pt x="60854" y="92040"/>
                </a:lnTo>
                <a:lnTo>
                  <a:pt x="92040" y="60854"/>
                </a:lnTo>
                <a:lnTo>
                  <a:pt x="128153" y="35326"/>
                </a:lnTo>
                <a:lnTo>
                  <a:pt x="168463" y="16188"/>
                </a:lnTo>
                <a:lnTo>
                  <a:pt x="212238" y="4168"/>
                </a:lnTo>
                <a:lnTo>
                  <a:pt x="258749" y="0"/>
                </a:lnTo>
                <a:lnTo>
                  <a:pt x="1539746" y="0"/>
                </a:lnTo>
                <a:lnTo>
                  <a:pt x="1590461" y="5017"/>
                </a:lnTo>
                <a:lnTo>
                  <a:pt x="1638765" y="19696"/>
                </a:lnTo>
                <a:lnTo>
                  <a:pt x="1683300" y="43473"/>
                </a:lnTo>
                <a:lnTo>
                  <a:pt x="1722709" y="75786"/>
                </a:lnTo>
                <a:lnTo>
                  <a:pt x="1755022" y="115195"/>
                </a:lnTo>
                <a:lnTo>
                  <a:pt x="1778799" y="159730"/>
                </a:lnTo>
                <a:lnTo>
                  <a:pt x="1793477" y="208034"/>
                </a:lnTo>
                <a:lnTo>
                  <a:pt x="1798495" y="258749"/>
                </a:lnTo>
                <a:lnTo>
                  <a:pt x="1794326" y="305260"/>
                </a:lnTo>
                <a:lnTo>
                  <a:pt x="1782307" y="349036"/>
                </a:lnTo>
                <a:lnTo>
                  <a:pt x="1763168" y="389346"/>
                </a:lnTo>
                <a:lnTo>
                  <a:pt x="1737640" y="425459"/>
                </a:lnTo>
                <a:lnTo>
                  <a:pt x="1706455" y="456645"/>
                </a:lnTo>
                <a:lnTo>
                  <a:pt x="1670341" y="482173"/>
                </a:lnTo>
                <a:lnTo>
                  <a:pt x="1630032" y="501311"/>
                </a:lnTo>
                <a:lnTo>
                  <a:pt x="1586256" y="513331"/>
                </a:lnTo>
                <a:lnTo>
                  <a:pt x="1539746" y="517499"/>
                </a:lnTo>
                <a:close/>
              </a:path>
            </a:pathLst>
          </a:custGeom>
          <a:solidFill>
            <a:srgbClr val="1788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725459" y="1745347"/>
            <a:ext cx="14039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echnical</a:t>
            </a:r>
            <a:r>
              <a:rPr sz="1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5" dirty="0">
                <a:solidFill>
                  <a:srgbClr val="FFFFFF"/>
                </a:solidFill>
                <a:latin typeface="Tahoma"/>
                <a:cs typeface="Tahoma"/>
              </a:rPr>
              <a:t>knowledge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540219" y="1595906"/>
            <a:ext cx="1798955" cy="517525"/>
          </a:xfrm>
          <a:custGeom>
            <a:avLst/>
            <a:gdLst/>
            <a:ahLst/>
            <a:cxnLst/>
            <a:rect l="l" t="t" r="r" b="b"/>
            <a:pathLst>
              <a:path w="1798954" h="517525">
                <a:moveTo>
                  <a:pt x="1539746" y="517499"/>
                </a:moveTo>
                <a:lnTo>
                  <a:pt x="258749" y="517499"/>
                </a:lnTo>
                <a:lnTo>
                  <a:pt x="212238" y="513331"/>
                </a:lnTo>
                <a:lnTo>
                  <a:pt x="168463" y="501311"/>
                </a:lnTo>
                <a:lnTo>
                  <a:pt x="128153" y="482173"/>
                </a:lnTo>
                <a:lnTo>
                  <a:pt x="92040" y="456645"/>
                </a:lnTo>
                <a:lnTo>
                  <a:pt x="60854" y="425459"/>
                </a:lnTo>
                <a:lnTo>
                  <a:pt x="35326" y="389346"/>
                </a:lnTo>
                <a:lnTo>
                  <a:pt x="16188" y="349036"/>
                </a:lnTo>
                <a:lnTo>
                  <a:pt x="4168" y="305260"/>
                </a:lnTo>
                <a:lnTo>
                  <a:pt x="0" y="258749"/>
                </a:lnTo>
                <a:lnTo>
                  <a:pt x="4168" y="212239"/>
                </a:lnTo>
                <a:lnTo>
                  <a:pt x="16188" y="168463"/>
                </a:lnTo>
                <a:lnTo>
                  <a:pt x="35326" y="128153"/>
                </a:lnTo>
                <a:lnTo>
                  <a:pt x="60854" y="92040"/>
                </a:lnTo>
                <a:lnTo>
                  <a:pt x="92040" y="60854"/>
                </a:lnTo>
                <a:lnTo>
                  <a:pt x="128153" y="35326"/>
                </a:lnTo>
                <a:lnTo>
                  <a:pt x="168463" y="16188"/>
                </a:lnTo>
                <a:lnTo>
                  <a:pt x="212238" y="4168"/>
                </a:lnTo>
                <a:lnTo>
                  <a:pt x="258749" y="0"/>
                </a:lnTo>
                <a:lnTo>
                  <a:pt x="1539746" y="0"/>
                </a:lnTo>
                <a:lnTo>
                  <a:pt x="1590461" y="5017"/>
                </a:lnTo>
                <a:lnTo>
                  <a:pt x="1638765" y="19696"/>
                </a:lnTo>
                <a:lnTo>
                  <a:pt x="1683300" y="43473"/>
                </a:lnTo>
                <a:lnTo>
                  <a:pt x="1722709" y="75786"/>
                </a:lnTo>
                <a:lnTo>
                  <a:pt x="1755022" y="115195"/>
                </a:lnTo>
                <a:lnTo>
                  <a:pt x="1778799" y="159730"/>
                </a:lnTo>
                <a:lnTo>
                  <a:pt x="1793477" y="208034"/>
                </a:lnTo>
                <a:lnTo>
                  <a:pt x="1798495" y="258749"/>
                </a:lnTo>
                <a:lnTo>
                  <a:pt x="1794326" y="305260"/>
                </a:lnTo>
                <a:lnTo>
                  <a:pt x="1782307" y="349036"/>
                </a:lnTo>
                <a:lnTo>
                  <a:pt x="1763168" y="389346"/>
                </a:lnTo>
                <a:lnTo>
                  <a:pt x="1737640" y="425459"/>
                </a:lnTo>
                <a:lnTo>
                  <a:pt x="1706455" y="456645"/>
                </a:lnTo>
                <a:lnTo>
                  <a:pt x="1670341" y="482173"/>
                </a:lnTo>
                <a:lnTo>
                  <a:pt x="1630032" y="501311"/>
                </a:lnTo>
                <a:lnTo>
                  <a:pt x="1586256" y="513331"/>
                </a:lnTo>
                <a:lnTo>
                  <a:pt x="1539746" y="517499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653751" y="1733950"/>
            <a:ext cx="1571889" cy="19941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32080" marR="5080" indent="-120014">
              <a:lnSpc>
                <a:spcPts val="1430"/>
              </a:lnSpc>
              <a:spcBef>
                <a:spcPts val="155"/>
              </a:spcBef>
            </a:pP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Cooking</a:t>
            </a:r>
            <a:r>
              <a:rPr sz="1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and  </a:t>
            </a: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nutrition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937165" y="5815083"/>
            <a:ext cx="1300480" cy="591820"/>
          </a:xfrm>
          <a:custGeom>
            <a:avLst/>
            <a:gdLst/>
            <a:ahLst/>
            <a:cxnLst/>
            <a:rect l="l" t="t" r="r" b="b"/>
            <a:pathLst>
              <a:path w="1300479" h="591820">
                <a:moveTo>
                  <a:pt x="1004397" y="591599"/>
                </a:moveTo>
                <a:lnTo>
                  <a:pt x="295799" y="591599"/>
                </a:lnTo>
                <a:lnTo>
                  <a:pt x="247819" y="587728"/>
                </a:lnTo>
                <a:lnTo>
                  <a:pt x="202303" y="576519"/>
                </a:lnTo>
                <a:lnTo>
                  <a:pt x="159862" y="558583"/>
                </a:lnTo>
                <a:lnTo>
                  <a:pt x="121103" y="534527"/>
                </a:lnTo>
                <a:lnTo>
                  <a:pt x="86637" y="504962"/>
                </a:lnTo>
                <a:lnTo>
                  <a:pt x="57072" y="470495"/>
                </a:lnTo>
                <a:lnTo>
                  <a:pt x="33016" y="431736"/>
                </a:lnTo>
                <a:lnTo>
                  <a:pt x="15080" y="389295"/>
                </a:lnTo>
                <a:lnTo>
                  <a:pt x="3871" y="343780"/>
                </a:lnTo>
                <a:lnTo>
                  <a:pt x="0" y="295799"/>
                </a:lnTo>
                <a:lnTo>
                  <a:pt x="3871" y="247819"/>
                </a:lnTo>
                <a:lnTo>
                  <a:pt x="15080" y="202304"/>
                </a:lnTo>
                <a:lnTo>
                  <a:pt x="33016" y="159862"/>
                </a:lnTo>
                <a:lnTo>
                  <a:pt x="57072" y="121104"/>
                </a:lnTo>
                <a:lnTo>
                  <a:pt x="86637" y="86637"/>
                </a:lnTo>
                <a:lnTo>
                  <a:pt x="121103" y="57072"/>
                </a:lnTo>
                <a:lnTo>
                  <a:pt x="159862" y="33016"/>
                </a:lnTo>
                <a:lnTo>
                  <a:pt x="202303" y="15080"/>
                </a:lnTo>
                <a:lnTo>
                  <a:pt x="247819" y="3871"/>
                </a:lnTo>
                <a:lnTo>
                  <a:pt x="295799" y="0"/>
                </a:lnTo>
                <a:lnTo>
                  <a:pt x="1004397" y="0"/>
                </a:lnTo>
                <a:lnTo>
                  <a:pt x="1050949" y="3684"/>
                </a:lnTo>
                <a:lnTo>
                  <a:pt x="1095936" y="14520"/>
                </a:lnTo>
                <a:lnTo>
                  <a:pt x="1138563" y="32176"/>
                </a:lnTo>
                <a:lnTo>
                  <a:pt x="1178035" y="56325"/>
                </a:lnTo>
                <a:lnTo>
                  <a:pt x="1213559" y="86637"/>
                </a:lnTo>
                <a:lnTo>
                  <a:pt x="1243871" y="122161"/>
                </a:lnTo>
                <a:lnTo>
                  <a:pt x="1268020" y="161633"/>
                </a:lnTo>
                <a:lnTo>
                  <a:pt x="1285676" y="204260"/>
                </a:lnTo>
                <a:lnTo>
                  <a:pt x="1296511" y="249247"/>
                </a:lnTo>
                <a:lnTo>
                  <a:pt x="1300196" y="295799"/>
                </a:lnTo>
                <a:lnTo>
                  <a:pt x="1296325" y="343780"/>
                </a:lnTo>
                <a:lnTo>
                  <a:pt x="1285116" y="389295"/>
                </a:lnTo>
                <a:lnTo>
                  <a:pt x="1267180" y="431736"/>
                </a:lnTo>
                <a:lnTo>
                  <a:pt x="1243124" y="470495"/>
                </a:lnTo>
                <a:lnTo>
                  <a:pt x="1213559" y="504962"/>
                </a:lnTo>
                <a:lnTo>
                  <a:pt x="1179092" y="534527"/>
                </a:lnTo>
                <a:lnTo>
                  <a:pt x="1140334" y="558583"/>
                </a:lnTo>
                <a:lnTo>
                  <a:pt x="1097892" y="576519"/>
                </a:lnTo>
                <a:lnTo>
                  <a:pt x="1052377" y="587728"/>
                </a:lnTo>
                <a:lnTo>
                  <a:pt x="1004397" y="591599"/>
                </a:lnTo>
                <a:close/>
              </a:path>
            </a:pathLst>
          </a:custGeom>
          <a:solidFill>
            <a:srgbClr val="4EB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262910" y="5911112"/>
            <a:ext cx="648970" cy="38925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54610" marR="5080" indent="-42545">
              <a:lnSpc>
                <a:spcPts val="1430"/>
              </a:lnSpc>
              <a:spcBef>
                <a:spcPts val="155"/>
              </a:spcBef>
            </a:pP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Electrical  </a:t>
            </a:r>
            <a:r>
              <a:rPr sz="1200" spc="-5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561986" y="5815083"/>
            <a:ext cx="1300480" cy="591820"/>
          </a:xfrm>
          <a:custGeom>
            <a:avLst/>
            <a:gdLst/>
            <a:ahLst/>
            <a:cxnLst/>
            <a:rect l="l" t="t" r="r" b="b"/>
            <a:pathLst>
              <a:path w="1300479" h="591820">
                <a:moveTo>
                  <a:pt x="1004397" y="591599"/>
                </a:moveTo>
                <a:lnTo>
                  <a:pt x="295799" y="591599"/>
                </a:lnTo>
                <a:lnTo>
                  <a:pt x="247819" y="587728"/>
                </a:lnTo>
                <a:lnTo>
                  <a:pt x="202303" y="576519"/>
                </a:lnTo>
                <a:lnTo>
                  <a:pt x="159862" y="558583"/>
                </a:lnTo>
                <a:lnTo>
                  <a:pt x="121103" y="534527"/>
                </a:lnTo>
                <a:lnTo>
                  <a:pt x="86637" y="504962"/>
                </a:lnTo>
                <a:lnTo>
                  <a:pt x="57072" y="470495"/>
                </a:lnTo>
                <a:lnTo>
                  <a:pt x="33016" y="431736"/>
                </a:lnTo>
                <a:lnTo>
                  <a:pt x="15080" y="389295"/>
                </a:lnTo>
                <a:lnTo>
                  <a:pt x="3871" y="343780"/>
                </a:lnTo>
                <a:lnTo>
                  <a:pt x="0" y="295799"/>
                </a:lnTo>
                <a:lnTo>
                  <a:pt x="3871" y="247819"/>
                </a:lnTo>
                <a:lnTo>
                  <a:pt x="15080" y="202304"/>
                </a:lnTo>
                <a:lnTo>
                  <a:pt x="33016" y="159862"/>
                </a:lnTo>
                <a:lnTo>
                  <a:pt x="57072" y="121104"/>
                </a:lnTo>
                <a:lnTo>
                  <a:pt x="86637" y="86637"/>
                </a:lnTo>
                <a:lnTo>
                  <a:pt x="121103" y="57072"/>
                </a:lnTo>
                <a:lnTo>
                  <a:pt x="159862" y="33016"/>
                </a:lnTo>
                <a:lnTo>
                  <a:pt x="202303" y="15080"/>
                </a:lnTo>
                <a:lnTo>
                  <a:pt x="247819" y="3871"/>
                </a:lnTo>
                <a:lnTo>
                  <a:pt x="295799" y="0"/>
                </a:lnTo>
                <a:lnTo>
                  <a:pt x="1004397" y="0"/>
                </a:lnTo>
                <a:lnTo>
                  <a:pt x="1050950" y="3684"/>
                </a:lnTo>
                <a:lnTo>
                  <a:pt x="1095936" y="14520"/>
                </a:lnTo>
                <a:lnTo>
                  <a:pt x="1138563" y="32176"/>
                </a:lnTo>
                <a:lnTo>
                  <a:pt x="1178035" y="56325"/>
                </a:lnTo>
                <a:lnTo>
                  <a:pt x="1213558" y="86637"/>
                </a:lnTo>
                <a:lnTo>
                  <a:pt x="1243870" y="122161"/>
                </a:lnTo>
                <a:lnTo>
                  <a:pt x="1268019" y="161633"/>
                </a:lnTo>
                <a:lnTo>
                  <a:pt x="1285676" y="204260"/>
                </a:lnTo>
                <a:lnTo>
                  <a:pt x="1296511" y="249247"/>
                </a:lnTo>
                <a:lnTo>
                  <a:pt x="1300196" y="295799"/>
                </a:lnTo>
                <a:lnTo>
                  <a:pt x="1296325" y="343780"/>
                </a:lnTo>
                <a:lnTo>
                  <a:pt x="1285116" y="389295"/>
                </a:lnTo>
                <a:lnTo>
                  <a:pt x="1267180" y="431736"/>
                </a:lnTo>
                <a:lnTo>
                  <a:pt x="1243124" y="470495"/>
                </a:lnTo>
                <a:lnTo>
                  <a:pt x="1213559" y="504962"/>
                </a:lnTo>
                <a:lnTo>
                  <a:pt x="1179092" y="534527"/>
                </a:lnTo>
                <a:lnTo>
                  <a:pt x="1140334" y="558583"/>
                </a:lnTo>
                <a:lnTo>
                  <a:pt x="1097892" y="576519"/>
                </a:lnTo>
                <a:lnTo>
                  <a:pt x="1052377" y="587728"/>
                </a:lnTo>
                <a:lnTo>
                  <a:pt x="1004397" y="591599"/>
                </a:lnTo>
                <a:close/>
              </a:path>
            </a:pathLst>
          </a:custGeom>
          <a:solidFill>
            <a:srgbClr val="4EB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69242" y="6001599"/>
            <a:ext cx="885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FFFFFF"/>
                </a:solidFill>
                <a:latin typeface="Tahoma"/>
                <a:cs typeface="Tahoma"/>
              </a:rPr>
              <a:t>Digital</a:t>
            </a:r>
            <a:r>
              <a:rPr sz="1200" spc="-1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spc="25" dirty="0">
                <a:solidFill>
                  <a:srgbClr val="FFFFFF"/>
                </a:solidFill>
                <a:latin typeface="Tahoma"/>
                <a:cs typeface="Tahoma"/>
              </a:rPr>
              <a:t>world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02231" y="5236004"/>
            <a:ext cx="1104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5" dirty="0">
                <a:solidFill>
                  <a:srgbClr val="595959"/>
                </a:solidFill>
                <a:latin typeface="Tahoma"/>
                <a:cs typeface="Tahoma"/>
              </a:rPr>
              <a:t>K</a:t>
            </a:r>
            <a:r>
              <a:rPr sz="1200" spc="-20" dirty="0">
                <a:solidFill>
                  <a:srgbClr val="595959"/>
                </a:solidFill>
                <a:latin typeface="Tahoma"/>
                <a:cs typeface="Tahoma"/>
              </a:rPr>
              <a:t>e</a:t>
            </a:r>
            <a:r>
              <a:rPr sz="1200" spc="15" dirty="0">
                <a:solidFill>
                  <a:srgbClr val="595959"/>
                </a:solidFill>
                <a:latin typeface="Tahoma"/>
                <a:cs typeface="Tahoma"/>
              </a:rPr>
              <a:t>y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95959"/>
                </a:solidFill>
                <a:latin typeface="Tahoma"/>
                <a:cs typeface="Tahoma"/>
              </a:rPr>
              <a:t>stage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40" dirty="0">
                <a:solidFill>
                  <a:srgbClr val="595959"/>
                </a:solidFill>
                <a:latin typeface="Tahoma"/>
                <a:cs typeface="Tahoma"/>
              </a:rPr>
              <a:t>2</a:t>
            </a:r>
            <a:r>
              <a:rPr sz="1200" spc="-145" dirty="0">
                <a:solidFill>
                  <a:srgbClr val="595959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595959"/>
                </a:solidFill>
                <a:latin typeface="Tahoma"/>
                <a:cs typeface="Tahoma"/>
              </a:rPr>
              <a:t>only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87264" y="4416075"/>
            <a:ext cx="0" cy="1122680"/>
          </a:xfrm>
          <a:custGeom>
            <a:avLst/>
            <a:gdLst/>
            <a:ahLst/>
            <a:cxnLst/>
            <a:rect l="l" t="t" r="r" b="b"/>
            <a:pathLst>
              <a:path h="1122679">
                <a:moveTo>
                  <a:pt x="0" y="0"/>
                </a:moveTo>
                <a:lnTo>
                  <a:pt x="0" y="1122299"/>
                </a:lnTo>
              </a:path>
            </a:pathLst>
          </a:custGeom>
          <a:ln w="19049">
            <a:solidFill>
              <a:srgbClr val="49B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212085" y="4416075"/>
            <a:ext cx="0" cy="1122680"/>
          </a:xfrm>
          <a:custGeom>
            <a:avLst/>
            <a:gdLst/>
            <a:ahLst/>
            <a:cxnLst/>
            <a:rect l="l" t="t" r="r" b="b"/>
            <a:pathLst>
              <a:path h="1122679">
                <a:moveTo>
                  <a:pt x="0" y="0"/>
                </a:moveTo>
                <a:lnTo>
                  <a:pt x="0" y="1122299"/>
                </a:lnTo>
              </a:path>
            </a:pathLst>
          </a:custGeom>
          <a:ln w="19049">
            <a:solidFill>
              <a:srgbClr val="49B5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89541" y="7230178"/>
            <a:ext cx="1143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4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80700" cy="7557770"/>
            <a:chOff x="0" y="0"/>
            <a:chExt cx="10680700" cy="7557770"/>
          </a:xfrm>
        </p:grpSpPr>
        <p:sp>
          <p:nvSpPr>
            <p:cNvPr id="3" name="object 3"/>
            <p:cNvSpPr/>
            <p:nvPr/>
          </p:nvSpPr>
          <p:spPr>
            <a:xfrm>
              <a:off x="4177044" y="7196396"/>
              <a:ext cx="6503670" cy="360680"/>
            </a:xfrm>
            <a:custGeom>
              <a:avLst/>
              <a:gdLst/>
              <a:ahLst/>
              <a:cxnLst/>
              <a:rect l="l" t="t" r="r" b="b"/>
              <a:pathLst>
                <a:path w="6503670" h="360679">
                  <a:moveTo>
                    <a:pt x="6503655" y="0"/>
                  </a:moveTo>
                  <a:lnTo>
                    <a:pt x="0" y="0"/>
                  </a:lnTo>
                  <a:lnTo>
                    <a:pt x="0" y="360103"/>
                  </a:lnTo>
                  <a:lnTo>
                    <a:pt x="6503655" y="360103"/>
                  </a:lnTo>
                  <a:lnTo>
                    <a:pt x="6503655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196396"/>
              <a:ext cx="4177665" cy="361315"/>
            </a:xfrm>
            <a:custGeom>
              <a:avLst/>
              <a:gdLst/>
              <a:ahLst/>
              <a:cxnLst/>
              <a:rect l="l" t="t" r="r" b="b"/>
              <a:pathLst>
                <a:path w="4177665" h="361315">
                  <a:moveTo>
                    <a:pt x="4177591" y="360895"/>
                  </a:moveTo>
                  <a:lnTo>
                    <a:pt x="0" y="360895"/>
                  </a:lnTo>
                  <a:lnTo>
                    <a:pt x="0" y="0"/>
                  </a:lnTo>
                  <a:lnTo>
                    <a:pt x="4177591" y="0"/>
                  </a:lnTo>
                  <a:lnTo>
                    <a:pt x="4177591" y="360895"/>
                  </a:lnTo>
                  <a:close/>
                </a:path>
              </a:pathLst>
            </a:custGeom>
            <a:solidFill>
              <a:srgbClr val="4EB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9236" y="3"/>
              <a:ext cx="5311775" cy="490220"/>
            </a:xfrm>
            <a:custGeom>
              <a:avLst/>
              <a:gdLst/>
              <a:ahLst/>
              <a:cxnLst/>
              <a:rect l="l" t="t" r="r" b="b"/>
              <a:pathLst>
                <a:path w="5311775" h="490220">
                  <a:moveTo>
                    <a:pt x="0" y="0"/>
                  </a:moveTo>
                  <a:lnTo>
                    <a:pt x="5311462" y="0"/>
                  </a:lnTo>
                  <a:lnTo>
                    <a:pt x="5311462" y="489800"/>
                  </a:lnTo>
                  <a:lnTo>
                    <a:pt x="0" y="489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4474" y="0"/>
              <a:ext cx="9525" cy="478790"/>
            </a:xfrm>
            <a:custGeom>
              <a:avLst/>
              <a:gdLst/>
              <a:ahLst/>
              <a:cxnLst/>
              <a:rect l="l" t="t" r="r" b="b"/>
              <a:pathLst>
                <a:path w="9525" h="478790">
                  <a:moveTo>
                    <a:pt x="0" y="478250"/>
                  </a:moveTo>
                  <a:lnTo>
                    <a:pt x="9524" y="478250"/>
                  </a:lnTo>
                  <a:lnTo>
                    <a:pt x="9524" y="0"/>
                  </a:lnTo>
                  <a:lnTo>
                    <a:pt x="0" y="0"/>
                  </a:lnTo>
                  <a:lnTo>
                    <a:pt x="0" y="478250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680700" cy="478790"/>
            </a:xfrm>
            <a:custGeom>
              <a:avLst/>
              <a:gdLst/>
              <a:ahLst/>
              <a:cxnLst/>
              <a:rect l="l" t="t" r="r" b="b"/>
              <a:pathLst>
                <a:path w="10680700" h="478790">
                  <a:moveTo>
                    <a:pt x="10680687" y="0"/>
                  </a:moveTo>
                  <a:lnTo>
                    <a:pt x="4749" y="0"/>
                  </a:lnTo>
                  <a:lnTo>
                    <a:pt x="0" y="0"/>
                  </a:lnTo>
                  <a:lnTo>
                    <a:pt x="0" y="4775"/>
                  </a:lnTo>
                  <a:lnTo>
                    <a:pt x="0" y="478256"/>
                  </a:lnTo>
                  <a:lnTo>
                    <a:pt x="4749" y="478256"/>
                  </a:lnTo>
                  <a:lnTo>
                    <a:pt x="4749" y="4775"/>
                  </a:lnTo>
                  <a:lnTo>
                    <a:pt x="10680687" y="477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1520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19592" y="69643"/>
            <a:ext cx="1221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Structures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4762" y="473487"/>
            <a:ext cx="10685780" cy="6724015"/>
            <a:chOff x="-4762" y="473487"/>
            <a:chExt cx="10685780" cy="6724015"/>
          </a:xfrm>
        </p:grpSpPr>
        <p:sp>
          <p:nvSpPr>
            <p:cNvPr id="11" name="object 11"/>
            <p:cNvSpPr/>
            <p:nvPr/>
          </p:nvSpPr>
          <p:spPr>
            <a:xfrm>
              <a:off x="0" y="478256"/>
              <a:ext cx="10680700" cy="732790"/>
            </a:xfrm>
            <a:custGeom>
              <a:avLst/>
              <a:gdLst/>
              <a:ahLst/>
              <a:cxnLst/>
              <a:rect l="l" t="t" r="r" b="b"/>
              <a:pathLst>
                <a:path w="10680700" h="73279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32447"/>
                  </a:lnTo>
                  <a:lnTo>
                    <a:pt x="827595" y="732447"/>
                  </a:lnTo>
                  <a:lnTo>
                    <a:pt x="827595" y="396697"/>
                  </a:lnTo>
                  <a:lnTo>
                    <a:pt x="5759780" y="396697"/>
                  </a:lnTo>
                  <a:lnTo>
                    <a:pt x="10680687" y="396697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598" y="874949"/>
              <a:ext cx="4932680" cy="335915"/>
            </a:xfrm>
            <a:custGeom>
              <a:avLst/>
              <a:gdLst/>
              <a:ahLst/>
              <a:cxnLst/>
              <a:rect l="l" t="t" r="r" b="b"/>
              <a:pathLst>
                <a:path w="4932680" h="335915">
                  <a:moveTo>
                    <a:pt x="4932188" y="335749"/>
                  </a:moveTo>
                  <a:lnTo>
                    <a:pt x="0" y="3357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357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10699"/>
              <a:ext cx="414020" cy="2750185"/>
            </a:xfrm>
            <a:custGeom>
              <a:avLst/>
              <a:gdLst/>
              <a:ahLst/>
              <a:cxnLst/>
              <a:rect l="l" t="t" r="r" b="b"/>
              <a:pathLst>
                <a:path w="414020" h="2750185">
                  <a:moveTo>
                    <a:pt x="413799" y="2749649"/>
                  </a:moveTo>
                  <a:lnTo>
                    <a:pt x="0" y="27496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7496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799" y="1210699"/>
              <a:ext cx="414020" cy="678815"/>
            </a:xfrm>
            <a:custGeom>
              <a:avLst/>
              <a:gdLst/>
              <a:ahLst/>
              <a:cxnLst/>
              <a:rect l="l" t="t" r="r" b="b"/>
              <a:pathLst>
                <a:path w="414019" h="678814">
                  <a:moveTo>
                    <a:pt x="413799" y="678374"/>
                  </a:moveTo>
                  <a:lnTo>
                    <a:pt x="0" y="6783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678374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598" y="1210699"/>
              <a:ext cx="4932680" cy="678815"/>
            </a:xfrm>
            <a:custGeom>
              <a:avLst/>
              <a:gdLst/>
              <a:ahLst/>
              <a:cxnLst/>
              <a:rect l="l" t="t" r="r" b="b"/>
              <a:pathLst>
                <a:path w="4932680" h="678814">
                  <a:moveTo>
                    <a:pt x="4932188" y="678374"/>
                  </a:moveTo>
                  <a:lnTo>
                    <a:pt x="0" y="6783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6783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799" y="1889075"/>
              <a:ext cx="414020" cy="880744"/>
            </a:xfrm>
            <a:custGeom>
              <a:avLst/>
              <a:gdLst/>
              <a:ahLst/>
              <a:cxnLst/>
              <a:rect l="l" t="t" r="r" b="b"/>
              <a:pathLst>
                <a:path w="414019" h="880744">
                  <a:moveTo>
                    <a:pt x="413799" y="880649"/>
                  </a:moveTo>
                  <a:lnTo>
                    <a:pt x="0" y="8806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88064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598" y="1889075"/>
              <a:ext cx="4932680" cy="880744"/>
            </a:xfrm>
            <a:custGeom>
              <a:avLst/>
              <a:gdLst/>
              <a:ahLst/>
              <a:cxnLst/>
              <a:rect l="l" t="t" r="r" b="b"/>
              <a:pathLst>
                <a:path w="4932680" h="880744">
                  <a:moveTo>
                    <a:pt x="4932188" y="880649"/>
                  </a:moveTo>
                  <a:lnTo>
                    <a:pt x="0" y="8806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8806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3799" y="2769725"/>
              <a:ext cx="414020" cy="1190625"/>
            </a:xfrm>
            <a:custGeom>
              <a:avLst/>
              <a:gdLst/>
              <a:ahLst/>
              <a:cxnLst/>
              <a:rect l="l" t="t" r="r" b="b"/>
              <a:pathLst>
                <a:path w="414019" h="1190625">
                  <a:moveTo>
                    <a:pt x="413799" y="1190624"/>
                  </a:moveTo>
                  <a:lnTo>
                    <a:pt x="0" y="11906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190624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598" y="2769725"/>
              <a:ext cx="4932680" cy="1190625"/>
            </a:xfrm>
            <a:custGeom>
              <a:avLst/>
              <a:gdLst/>
              <a:ahLst/>
              <a:cxnLst/>
              <a:rect l="l" t="t" r="r" b="b"/>
              <a:pathLst>
                <a:path w="4932680" h="1190625">
                  <a:moveTo>
                    <a:pt x="4932188" y="1190624"/>
                  </a:moveTo>
                  <a:lnTo>
                    <a:pt x="0" y="11906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1906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3960349"/>
              <a:ext cx="414020" cy="3232150"/>
            </a:xfrm>
            <a:custGeom>
              <a:avLst/>
              <a:gdLst/>
              <a:ahLst/>
              <a:cxnLst/>
              <a:rect l="l" t="t" r="r" b="b"/>
              <a:pathLst>
                <a:path w="414020" h="3232150">
                  <a:moveTo>
                    <a:pt x="413799" y="3231924"/>
                  </a:moveTo>
                  <a:lnTo>
                    <a:pt x="0" y="32319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2319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3799" y="3960349"/>
              <a:ext cx="414020" cy="1699895"/>
            </a:xfrm>
            <a:custGeom>
              <a:avLst/>
              <a:gdLst/>
              <a:ahLst/>
              <a:cxnLst/>
              <a:rect l="l" t="t" r="r" b="b"/>
              <a:pathLst>
                <a:path w="414019" h="1699895">
                  <a:moveTo>
                    <a:pt x="413799" y="1699324"/>
                  </a:moveTo>
                  <a:lnTo>
                    <a:pt x="0" y="16993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699324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7598" y="3960349"/>
              <a:ext cx="4932680" cy="1699895"/>
            </a:xfrm>
            <a:custGeom>
              <a:avLst/>
              <a:gdLst/>
              <a:ahLst/>
              <a:cxnLst/>
              <a:rect l="l" t="t" r="r" b="b"/>
              <a:pathLst>
                <a:path w="4932680" h="1699895">
                  <a:moveTo>
                    <a:pt x="4932188" y="1699324"/>
                  </a:moveTo>
                  <a:lnTo>
                    <a:pt x="0" y="16993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6993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3799" y="5659674"/>
              <a:ext cx="414020" cy="1532890"/>
            </a:xfrm>
            <a:custGeom>
              <a:avLst/>
              <a:gdLst/>
              <a:ahLst/>
              <a:cxnLst/>
              <a:rect l="l" t="t" r="r" b="b"/>
              <a:pathLst>
                <a:path w="414019" h="1532890">
                  <a:moveTo>
                    <a:pt x="413799" y="1532599"/>
                  </a:moveTo>
                  <a:lnTo>
                    <a:pt x="0" y="15325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5325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7598" y="5659674"/>
              <a:ext cx="4932680" cy="1532890"/>
            </a:xfrm>
            <a:custGeom>
              <a:avLst/>
              <a:gdLst/>
              <a:ahLst/>
              <a:cxnLst/>
              <a:rect l="l" t="t" r="r" b="b"/>
              <a:pathLst>
                <a:path w="4932680" h="1532890">
                  <a:moveTo>
                    <a:pt x="4932188" y="1532599"/>
                  </a:moveTo>
                  <a:lnTo>
                    <a:pt x="0" y="15325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5325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473499"/>
              <a:ext cx="5760085" cy="6724015"/>
            </a:xfrm>
            <a:custGeom>
              <a:avLst/>
              <a:gdLst/>
              <a:ahLst/>
              <a:cxnLst/>
              <a:rect l="l" t="t" r="r" b="b"/>
              <a:pathLst>
                <a:path w="5760085" h="6724015">
                  <a:moveTo>
                    <a:pt x="0" y="0"/>
                  </a:moveTo>
                  <a:lnTo>
                    <a:pt x="0" y="6723524"/>
                  </a:lnTo>
                </a:path>
                <a:path w="5760085" h="6724015">
                  <a:moveTo>
                    <a:pt x="413799" y="732449"/>
                  </a:moveTo>
                  <a:lnTo>
                    <a:pt x="413799" y="6723524"/>
                  </a:lnTo>
                </a:path>
                <a:path w="5760085" h="6724015">
                  <a:moveTo>
                    <a:pt x="827598" y="0"/>
                  </a:moveTo>
                  <a:lnTo>
                    <a:pt x="827598" y="6723524"/>
                  </a:lnTo>
                </a:path>
                <a:path w="5760085" h="6724015">
                  <a:moveTo>
                    <a:pt x="5759786" y="0"/>
                  </a:moveTo>
                  <a:lnTo>
                    <a:pt x="5759786" y="6723524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473493"/>
              <a:ext cx="10680700" cy="6724015"/>
            </a:xfrm>
            <a:custGeom>
              <a:avLst/>
              <a:gdLst/>
              <a:ahLst/>
              <a:cxnLst/>
              <a:rect l="l" t="t" r="r" b="b"/>
              <a:pathLst>
                <a:path w="10680700" h="6724015">
                  <a:moveTo>
                    <a:pt x="10680687" y="6714020"/>
                  </a:moveTo>
                  <a:lnTo>
                    <a:pt x="0" y="6714020"/>
                  </a:lnTo>
                  <a:lnTo>
                    <a:pt x="0" y="6723545"/>
                  </a:lnTo>
                  <a:lnTo>
                    <a:pt x="10680687" y="6723545"/>
                  </a:lnTo>
                  <a:lnTo>
                    <a:pt x="10680687" y="6714020"/>
                  </a:lnTo>
                  <a:close/>
                </a:path>
                <a:path w="10680700" h="6724015">
                  <a:moveTo>
                    <a:pt x="10680687" y="5181422"/>
                  </a:moveTo>
                  <a:lnTo>
                    <a:pt x="409041" y="5181422"/>
                  </a:lnTo>
                  <a:lnTo>
                    <a:pt x="409041" y="5190947"/>
                  </a:lnTo>
                  <a:lnTo>
                    <a:pt x="10680687" y="5190947"/>
                  </a:lnTo>
                  <a:lnTo>
                    <a:pt x="10680687" y="5181422"/>
                  </a:lnTo>
                  <a:close/>
                </a:path>
                <a:path w="10680700" h="6724015">
                  <a:moveTo>
                    <a:pt x="10680687" y="3482098"/>
                  </a:moveTo>
                  <a:lnTo>
                    <a:pt x="0" y="3482098"/>
                  </a:lnTo>
                  <a:lnTo>
                    <a:pt x="0" y="3491623"/>
                  </a:lnTo>
                  <a:lnTo>
                    <a:pt x="10680687" y="3491623"/>
                  </a:lnTo>
                  <a:lnTo>
                    <a:pt x="10680687" y="3482098"/>
                  </a:lnTo>
                  <a:close/>
                </a:path>
                <a:path w="10680700" h="6724015">
                  <a:moveTo>
                    <a:pt x="10680687" y="2291473"/>
                  </a:moveTo>
                  <a:lnTo>
                    <a:pt x="409041" y="2291473"/>
                  </a:lnTo>
                  <a:lnTo>
                    <a:pt x="409041" y="2300998"/>
                  </a:lnTo>
                  <a:lnTo>
                    <a:pt x="10680687" y="2300998"/>
                  </a:lnTo>
                  <a:lnTo>
                    <a:pt x="10680687" y="2291473"/>
                  </a:lnTo>
                  <a:close/>
                </a:path>
                <a:path w="10680700" h="6724015">
                  <a:moveTo>
                    <a:pt x="10680687" y="1410830"/>
                  </a:moveTo>
                  <a:lnTo>
                    <a:pt x="409041" y="1410830"/>
                  </a:lnTo>
                  <a:lnTo>
                    <a:pt x="409041" y="1420355"/>
                  </a:lnTo>
                  <a:lnTo>
                    <a:pt x="10680687" y="1420355"/>
                  </a:lnTo>
                  <a:lnTo>
                    <a:pt x="10680687" y="1410830"/>
                  </a:lnTo>
                  <a:close/>
                </a:path>
                <a:path w="10680700" h="6724015">
                  <a:moveTo>
                    <a:pt x="10680687" y="732447"/>
                  </a:moveTo>
                  <a:lnTo>
                    <a:pt x="0" y="732447"/>
                  </a:lnTo>
                  <a:lnTo>
                    <a:pt x="0" y="741972"/>
                  </a:lnTo>
                  <a:lnTo>
                    <a:pt x="10680687" y="741972"/>
                  </a:lnTo>
                  <a:lnTo>
                    <a:pt x="10680687" y="732447"/>
                  </a:lnTo>
                  <a:close/>
                </a:path>
                <a:path w="10680700" h="6724015">
                  <a:moveTo>
                    <a:pt x="10680687" y="396697"/>
                  </a:moveTo>
                  <a:lnTo>
                    <a:pt x="822845" y="396697"/>
                  </a:lnTo>
                  <a:lnTo>
                    <a:pt x="822845" y="406222"/>
                  </a:lnTo>
                  <a:lnTo>
                    <a:pt x="10680687" y="406222"/>
                  </a:lnTo>
                  <a:lnTo>
                    <a:pt x="10680687" y="396697"/>
                  </a:lnTo>
                  <a:close/>
                </a:path>
                <a:path w="10680700" h="6724015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51861" y="517596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3</a:t>
            </a:fld>
            <a:endParaRPr spc="40" dirty="0"/>
          </a:p>
        </p:txBody>
      </p:sp>
      <p:sp>
        <p:nvSpPr>
          <p:cNvPr id="28" name="object 28"/>
          <p:cNvSpPr txBox="1"/>
          <p:nvPr/>
        </p:nvSpPr>
        <p:spPr>
          <a:xfrm>
            <a:off x="919672" y="357631"/>
            <a:ext cx="1906905" cy="7975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b="1" u="heavy" spc="-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Constructin</a:t>
            </a:r>
            <a:r>
              <a:rPr sz="1400" b="1" u="heavy" spc="-1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g</a:t>
            </a:r>
            <a:r>
              <a:rPr sz="1400" b="1" u="heavy" spc="-14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b="1" u="heavy" spc="-1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a</a:t>
            </a:r>
            <a:r>
              <a:rPr sz="1400" b="1" u="heavy" spc="-14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b="1" u="heavy" spc="-8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windmill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1861" y="916333"/>
            <a:ext cx="1376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9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Ba</a:t>
            </a:r>
            <a:r>
              <a:rPr sz="1400" b="1" u="heavy" spc="-10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b</a:t>
            </a:r>
            <a:r>
              <a:rPr sz="1400" b="1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y</a:t>
            </a:r>
            <a:r>
              <a:rPr sz="1400" b="1" u="heavy" spc="-14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b="1" u="heavy" spc="-8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bear’</a:t>
            </a:r>
            <a:r>
              <a:rPr sz="1400" b="1" u="heavy" spc="-1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s</a:t>
            </a:r>
            <a:r>
              <a:rPr sz="1400" b="1" u="heavy" spc="-14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b="1" u="heavy" spc="-7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chair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9672" y="1250577"/>
            <a:ext cx="3155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Learning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importance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clear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Including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individual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preferences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requirements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51861" y="1250577"/>
            <a:ext cx="4423410" cy="1115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Generating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communicating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sketching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modelling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Learning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about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types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structures,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found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natural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world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everyday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objects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770"/>
              </a:spcBef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according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joints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paper/card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tape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Building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strong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stiff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folding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paper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9672" y="1928953"/>
            <a:ext cx="4681220" cy="1043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card,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tape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glue</a:t>
            </a:r>
            <a:endParaRPr sz="900" dirty="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Learning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turn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2D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nets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 dirty="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instructions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assemble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supporting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windmill</a:t>
            </a:r>
            <a:endParaRPr sz="900" dirty="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turbines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assembled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supporting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endParaRPr sz="9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900" spc="25" dirty="0">
                <a:latin typeface="Tahoma"/>
                <a:cs typeface="Tahoma"/>
              </a:rPr>
              <a:t>N/A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51861" y="2809603"/>
            <a:ext cx="325056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Exploring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Comparing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stability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dirty="0">
                <a:latin typeface="Tahoma"/>
                <a:cs typeface="Tahoma"/>
              </a:rPr>
              <a:t>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strength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Identifying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wea</a:t>
            </a:r>
            <a:r>
              <a:rPr sz="900" spc="-25" dirty="0">
                <a:latin typeface="Tahoma"/>
                <a:cs typeface="Tahoma"/>
              </a:rPr>
              <a:t>k</a:t>
            </a:r>
            <a:r>
              <a:rPr sz="900" spc="5" dirty="0">
                <a:latin typeface="Tahoma"/>
                <a:cs typeface="Tahoma"/>
              </a:rPr>
              <a:t>est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part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strength,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stiffness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stability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0622" y="4000228"/>
            <a:ext cx="470408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42265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improve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strength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stiffness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  <a:p>
            <a:pPr marL="12700" marR="28130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cylinders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strong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type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(e.g.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windmills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lighthouses)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turn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circle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begin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something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851861" y="4000228"/>
            <a:ext cx="455993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wide,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ﬂat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bases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legs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stable</a:t>
            </a:r>
            <a:endParaRPr sz="900">
              <a:latin typeface="Tahoma"/>
              <a:cs typeface="Tahoma"/>
            </a:endParaRPr>
          </a:p>
          <a:p>
            <a:pPr marL="122555" indent="-88900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affects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strength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manipulated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improve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strength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stiffness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something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formed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‘stable’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ﬁrmly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ﬁxed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unlikely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move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‘strong’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does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not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break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easily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‘stiff’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does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not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easily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00622" y="5699553"/>
            <a:ext cx="45872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client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person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list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ensure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meets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clients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needs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wants</a:t>
            </a:r>
            <a:endParaRPr sz="900">
              <a:latin typeface="Tahoma"/>
              <a:cs typeface="Tahoma"/>
            </a:endParaRPr>
          </a:p>
          <a:p>
            <a:pPr marL="12700" marR="25082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windmill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harnesses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power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like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grinding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grain,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pumping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water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generating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electricity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windmill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turbines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turn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machines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inside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windmill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sails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moved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three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windmill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turbine,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51861" y="5699553"/>
            <a:ext cx="31388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natural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those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found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nature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man-made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those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people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2023" y="1206867"/>
            <a:ext cx="215444" cy="677924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2023" y="2859073"/>
            <a:ext cx="215444" cy="88627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94573" y="4377663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6852" y="4845050"/>
            <a:ext cx="276999" cy="1424139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852" y="1958441"/>
            <a:ext cx="646331" cy="89426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 smtClean="0">
                <a:latin typeface="Tahoma"/>
                <a:cs typeface="Tahoma"/>
              </a:rPr>
              <a:t>Skills</a:t>
            </a:r>
            <a:endParaRPr sz="1800" dirty="0" smtClean="0">
              <a:latin typeface="Tahoma"/>
              <a:cs typeface="Tahoma"/>
            </a:endParaRPr>
          </a:p>
          <a:p>
            <a:pPr marL="310515">
              <a:lnSpc>
                <a:spcPct val="100000"/>
              </a:lnSpc>
              <a:spcBef>
                <a:spcPts val="1215"/>
              </a:spcBef>
            </a:pPr>
            <a:r>
              <a:rPr sz="1400" b="1" dirty="0" smtClean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 smtClean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 smtClean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94573" y="5776106"/>
            <a:ext cx="215444" cy="1072862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80700" cy="7557770"/>
            <a:chOff x="0" y="0"/>
            <a:chExt cx="10680700" cy="7557770"/>
          </a:xfrm>
        </p:grpSpPr>
        <p:sp>
          <p:nvSpPr>
            <p:cNvPr id="3" name="object 3"/>
            <p:cNvSpPr/>
            <p:nvPr/>
          </p:nvSpPr>
          <p:spPr>
            <a:xfrm>
              <a:off x="4177044" y="7196396"/>
              <a:ext cx="6503670" cy="360680"/>
            </a:xfrm>
            <a:custGeom>
              <a:avLst/>
              <a:gdLst/>
              <a:ahLst/>
              <a:cxnLst/>
              <a:rect l="l" t="t" r="r" b="b"/>
              <a:pathLst>
                <a:path w="6503670" h="360679">
                  <a:moveTo>
                    <a:pt x="6503655" y="0"/>
                  </a:moveTo>
                  <a:lnTo>
                    <a:pt x="0" y="0"/>
                  </a:lnTo>
                  <a:lnTo>
                    <a:pt x="0" y="360103"/>
                  </a:lnTo>
                  <a:lnTo>
                    <a:pt x="6503655" y="360103"/>
                  </a:lnTo>
                  <a:lnTo>
                    <a:pt x="6503655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196396"/>
              <a:ext cx="4177665" cy="361315"/>
            </a:xfrm>
            <a:custGeom>
              <a:avLst/>
              <a:gdLst/>
              <a:ahLst/>
              <a:cxnLst/>
              <a:rect l="l" t="t" r="r" b="b"/>
              <a:pathLst>
                <a:path w="4177665" h="361315">
                  <a:moveTo>
                    <a:pt x="4177591" y="360895"/>
                  </a:moveTo>
                  <a:lnTo>
                    <a:pt x="0" y="360895"/>
                  </a:lnTo>
                  <a:lnTo>
                    <a:pt x="0" y="0"/>
                  </a:lnTo>
                  <a:lnTo>
                    <a:pt x="4177591" y="0"/>
                  </a:lnTo>
                  <a:lnTo>
                    <a:pt x="4177591" y="360895"/>
                  </a:lnTo>
                  <a:close/>
                </a:path>
              </a:pathLst>
            </a:custGeom>
            <a:solidFill>
              <a:srgbClr val="4EB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9236" y="3"/>
              <a:ext cx="5311775" cy="490220"/>
            </a:xfrm>
            <a:custGeom>
              <a:avLst/>
              <a:gdLst/>
              <a:ahLst/>
              <a:cxnLst/>
              <a:rect l="l" t="t" r="r" b="b"/>
              <a:pathLst>
                <a:path w="5311775" h="490220">
                  <a:moveTo>
                    <a:pt x="0" y="0"/>
                  </a:moveTo>
                  <a:lnTo>
                    <a:pt x="5311462" y="0"/>
                  </a:lnTo>
                  <a:lnTo>
                    <a:pt x="5311462" y="489800"/>
                  </a:lnTo>
                  <a:lnTo>
                    <a:pt x="0" y="489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4474" y="0"/>
              <a:ext cx="9525" cy="478790"/>
            </a:xfrm>
            <a:custGeom>
              <a:avLst/>
              <a:gdLst/>
              <a:ahLst/>
              <a:cxnLst/>
              <a:rect l="l" t="t" r="r" b="b"/>
              <a:pathLst>
                <a:path w="9525" h="478790">
                  <a:moveTo>
                    <a:pt x="0" y="478250"/>
                  </a:moveTo>
                  <a:lnTo>
                    <a:pt x="9524" y="478250"/>
                  </a:lnTo>
                  <a:lnTo>
                    <a:pt x="9524" y="0"/>
                  </a:lnTo>
                  <a:lnTo>
                    <a:pt x="0" y="0"/>
                  </a:lnTo>
                  <a:lnTo>
                    <a:pt x="0" y="478250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680700" cy="478790"/>
            </a:xfrm>
            <a:custGeom>
              <a:avLst/>
              <a:gdLst/>
              <a:ahLst/>
              <a:cxnLst/>
              <a:rect l="l" t="t" r="r" b="b"/>
              <a:pathLst>
                <a:path w="10680700" h="478790">
                  <a:moveTo>
                    <a:pt x="10680687" y="0"/>
                  </a:moveTo>
                  <a:lnTo>
                    <a:pt x="4749" y="0"/>
                  </a:lnTo>
                  <a:lnTo>
                    <a:pt x="0" y="0"/>
                  </a:lnTo>
                  <a:lnTo>
                    <a:pt x="0" y="4775"/>
                  </a:lnTo>
                  <a:lnTo>
                    <a:pt x="0" y="478256"/>
                  </a:lnTo>
                  <a:lnTo>
                    <a:pt x="4749" y="478256"/>
                  </a:lnTo>
                  <a:lnTo>
                    <a:pt x="4749" y="4775"/>
                  </a:lnTo>
                  <a:lnTo>
                    <a:pt x="10680687" y="477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1520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19592" y="69643"/>
            <a:ext cx="1221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Structures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11" name="object 11"/>
            <p:cNvSpPr/>
            <p:nvPr/>
          </p:nvSpPr>
          <p:spPr>
            <a:xfrm>
              <a:off x="0" y="478256"/>
              <a:ext cx="10680700" cy="739775"/>
            </a:xfrm>
            <a:custGeom>
              <a:avLst/>
              <a:gdLst/>
              <a:ahLst/>
              <a:cxnLst/>
              <a:rect l="l" t="t" r="r" b="b"/>
              <a:pathLst>
                <a:path w="10680700" h="739775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39495"/>
                  </a:lnTo>
                  <a:lnTo>
                    <a:pt x="827595" y="739495"/>
                  </a:lnTo>
                  <a:lnTo>
                    <a:pt x="827595" y="400519"/>
                  </a:lnTo>
                  <a:lnTo>
                    <a:pt x="5759780" y="400519"/>
                  </a:lnTo>
                  <a:lnTo>
                    <a:pt x="10680687" y="400519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598" y="878774"/>
              <a:ext cx="4932680" cy="339090"/>
            </a:xfrm>
            <a:custGeom>
              <a:avLst/>
              <a:gdLst/>
              <a:ahLst/>
              <a:cxnLst/>
              <a:rect l="l" t="t" r="r" b="b"/>
              <a:pathLst>
                <a:path w="4932680" h="339090">
                  <a:moveTo>
                    <a:pt x="4932188" y="338974"/>
                  </a:moveTo>
                  <a:lnTo>
                    <a:pt x="0" y="3389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389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17749"/>
              <a:ext cx="414020" cy="2859405"/>
            </a:xfrm>
            <a:custGeom>
              <a:avLst/>
              <a:gdLst/>
              <a:ahLst/>
              <a:cxnLst/>
              <a:rect l="l" t="t" r="r" b="b"/>
              <a:pathLst>
                <a:path w="414020" h="2859404">
                  <a:moveTo>
                    <a:pt x="413799" y="2858924"/>
                  </a:moveTo>
                  <a:lnTo>
                    <a:pt x="0" y="28589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8589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799" y="1217749"/>
              <a:ext cx="414020" cy="691515"/>
            </a:xfrm>
            <a:custGeom>
              <a:avLst/>
              <a:gdLst/>
              <a:ahLst/>
              <a:cxnLst/>
              <a:rect l="l" t="t" r="r" b="b"/>
              <a:pathLst>
                <a:path w="414019" h="691514">
                  <a:moveTo>
                    <a:pt x="413799" y="691249"/>
                  </a:moveTo>
                  <a:lnTo>
                    <a:pt x="0" y="6912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691249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598" y="1217749"/>
              <a:ext cx="4932680" cy="691515"/>
            </a:xfrm>
            <a:custGeom>
              <a:avLst/>
              <a:gdLst/>
              <a:ahLst/>
              <a:cxnLst/>
              <a:rect l="l" t="t" r="r" b="b"/>
              <a:pathLst>
                <a:path w="4932680" h="691514">
                  <a:moveTo>
                    <a:pt x="4932188" y="691249"/>
                  </a:moveTo>
                  <a:lnTo>
                    <a:pt x="0" y="6912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6912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799" y="1908999"/>
              <a:ext cx="414020" cy="955040"/>
            </a:xfrm>
            <a:custGeom>
              <a:avLst/>
              <a:gdLst/>
              <a:ahLst/>
              <a:cxnLst/>
              <a:rect l="l" t="t" r="r" b="b"/>
              <a:pathLst>
                <a:path w="414019" h="955039">
                  <a:moveTo>
                    <a:pt x="413799" y="954449"/>
                  </a:moveTo>
                  <a:lnTo>
                    <a:pt x="0" y="9544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95444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598" y="1908999"/>
              <a:ext cx="4932680" cy="955040"/>
            </a:xfrm>
            <a:custGeom>
              <a:avLst/>
              <a:gdLst/>
              <a:ahLst/>
              <a:cxnLst/>
              <a:rect l="l" t="t" r="r" b="b"/>
              <a:pathLst>
                <a:path w="4932680" h="955039">
                  <a:moveTo>
                    <a:pt x="4932188" y="954449"/>
                  </a:moveTo>
                  <a:lnTo>
                    <a:pt x="0" y="9544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9544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3799" y="2863449"/>
              <a:ext cx="414020" cy="1213485"/>
            </a:xfrm>
            <a:custGeom>
              <a:avLst/>
              <a:gdLst/>
              <a:ahLst/>
              <a:cxnLst/>
              <a:rect l="l" t="t" r="r" b="b"/>
              <a:pathLst>
                <a:path w="414019" h="1213485">
                  <a:moveTo>
                    <a:pt x="413799" y="1213224"/>
                  </a:moveTo>
                  <a:lnTo>
                    <a:pt x="0" y="1213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13224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598" y="2863449"/>
              <a:ext cx="4932680" cy="1213485"/>
            </a:xfrm>
            <a:custGeom>
              <a:avLst/>
              <a:gdLst/>
              <a:ahLst/>
              <a:cxnLst/>
              <a:rect l="l" t="t" r="r" b="b"/>
              <a:pathLst>
                <a:path w="4932680" h="1213485">
                  <a:moveTo>
                    <a:pt x="4932188" y="1213224"/>
                  </a:moveTo>
                  <a:lnTo>
                    <a:pt x="0" y="12132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132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076674"/>
              <a:ext cx="414020" cy="3123565"/>
            </a:xfrm>
            <a:custGeom>
              <a:avLst/>
              <a:gdLst/>
              <a:ahLst/>
              <a:cxnLst/>
              <a:rect l="l" t="t" r="r" b="b"/>
              <a:pathLst>
                <a:path w="414020" h="3123565">
                  <a:moveTo>
                    <a:pt x="413799" y="3123324"/>
                  </a:moveTo>
                  <a:lnTo>
                    <a:pt x="0" y="31233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1233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3799" y="4076674"/>
              <a:ext cx="414020" cy="1351280"/>
            </a:xfrm>
            <a:custGeom>
              <a:avLst/>
              <a:gdLst/>
              <a:ahLst/>
              <a:cxnLst/>
              <a:rect l="l" t="t" r="r" b="b"/>
              <a:pathLst>
                <a:path w="414019" h="1351279">
                  <a:moveTo>
                    <a:pt x="413799" y="1350674"/>
                  </a:moveTo>
                  <a:lnTo>
                    <a:pt x="0" y="13506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50674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7598" y="4076674"/>
              <a:ext cx="4932680" cy="1351280"/>
            </a:xfrm>
            <a:custGeom>
              <a:avLst/>
              <a:gdLst/>
              <a:ahLst/>
              <a:cxnLst/>
              <a:rect l="l" t="t" r="r" b="b"/>
              <a:pathLst>
                <a:path w="4932680" h="1351279">
                  <a:moveTo>
                    <a:pt x="4932188" y="1350674"/>
                  </a:moveTo>
                  <a:lnTo>
                    <a:pt x="0" y="13506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506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3799" y="5427349"/>
              <a:ext cx="414020" cy="1772920"/>
            </a:xfrm>
            <a:custGeom>
              <a:avLst/>
              <a:gdLst/>
              <a:ahLst/>
              <a:cxnLst/>
              <a:rect l="l" t="t" r="r" b="b"/>
              <a:pathLst>
                <a:path w="414019" h="1772920">
                  <a:moveTo>
                    <a:pt x="413799" y="1772649"/>
                  </a:moveTo>
                  <a:lnTo>
                    <a:pt x="0" y="17726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7726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7598" y="5427349"/>
              <a:ext cx="4932680" cy="1772920"/>
            </a:xfrm>
            <a:custGeom>
              <a:avLst/>
              <a:gdLst/>
              <a:ahLst/>
              <a:cxnLst/>
              <a:rect l="l" t="t" r="r" b="b"/>
              <a:pathLst>
                <a:path w="4932680" h="1772920">
                  <a:moveTo>
                    <a:pt x="4932188" y="1772649"/>
                  </a:moveTo>
                  <a:lnTo>
                    <a:pt x="0" y="17726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7726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249"/>
                  </a:lnTo>
                </a:path>
                <a:path w="5760085" h="6731634">
                  <a:moveTo>
                    <a:pt x="413799" y="739499"/>
                  </a:moveTo>
                  <a:lnTo>
                    <a:pt x="413799" y="6731249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249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249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54"/>
                  </a:moveTo>
                  <a:lnTo>
                    <a:pt x="0" y="6721754"/>
                  </a:lnTo>
                  <a:lnTo>
                    <a:pt x="0" y="6731279"/>
                  </a:lnTo>
                  <a:lnTo>
                    <a:pt x="10680687" y="6731279"/>
                  </a:lnTo>
                  <a:lnTo>
                    <a:pt x="10680687" y="6721754"/>
                  </a:lnTo>
                  <a:close/>
                </a:path>
                <a:path w="10680700" h="6731634">
                  <a:moveTo>
                    <a:pt x="10680687" y="4949101"/>
                  </a:moveTo>
                  <a:lnTo>
                    <a:pt x="409041" y="4949101"/>
                  </a:lnTo>
                  <a:lnTo>
                    <a:pt x="409041" y="4958626"/>
                  </a:lnTo>
                  <a:lnTo>
                    <a:pt x="10680687" y="4958626"/>
                  </a:lnTo>
                  <a:lnTo>
                    <a:pt x="10680687" y="4949101"/>
                  </a:lnTo>
                  <a:close/>
                </a:path>
                <a:path w="10680700" h="6731634">
                  <a:moveTo>
                    <a:pt x="10680687" y="3598430"/>
                  </a:moveTo>
                  <a:lnTo>
                    <a:pt x="0" y="3598430"/>
                  </a:lnTo>
                  <a:lnTo>
                    <a:pt x="0" y="3607955"/>
                  </a:lnTo>
                  <a:lnTo>
                    <a:pt x="10680687" y="3607955"/>
                  </a:lnTo>
                  <a:lnTo>
                    <a:pt x="10680687" y="3598430"/>
                  </a:lnTo>
                  <a:close/>
                </a:path>
                <a:path w="10680700" h="6731634">
                  <a:moveTo>
                    <a:pt x="10680687" y="2385199"/>
                  </a:moveTo>
                  <a:lnTo>
                    <a:pt x="409041" y="2385199"/>
                  </a:lnTo>
                  <a:lnTo>
                    <a:pt x="409041" y="2394724"/>
                  </a:lnTo>
                  <a:lnTo>
                    <a:pt x="10680687" y="2394724"/>
                  </a:lnTo>
                  <a:lnTo>
                    <a:pt x="10680687" y="2385199"/>
                  </a:lnTo>
                  <a:close/>
                </a:path>
                <a:path w="10680700" h="6731634">
                  <a:moveTo>
                    <a:pt x="10680687" y="1430743"/>
                  </a:moveTo>
                  <a:lnTo>
                    <a:pt x="409041" y="1430743"/>
                  </a:lnTo>
                  <a:lnTo>
                    <a:pt x="409041" y="1440268"/>
                  </a:lnTo>
                  <a:lnTo>
                    <a:pt x="10680687" y="1440268"/>
                  </a:lnTo>
                  <a:lnTo>
                    <a:pt x="10680687" y="1430743"/>
                  </a:lnTo>
                  <a:close/>
                </a:path>
                <a:path w="10680700" h="6731634">
                  <a:moveTo>
                    <a:pt x="10680687" y="739495"/>
                  </a:moveTo>
                  <a:lnTo>
                    <a:pt x="0" y="739495"/>
                  </a:lnTo>
                  <a:lnTo>
                    <a:pt x="0" y="749020"/>
                  </a:lnTo>
                  <a:lnTo>
                    <a:pt x="10680687" y="749020"/>
                  </a:lnTo>
                  <a:lnTo>
                    <a:pt x="10680687" y="739495"/>
                  </a:lnTo>
                  <a:close/>
                </a:path>
                <a:path w="10680700" h="6731634">
                  <a:moveTo>
                    <a:pt x="10680687" y="400519"/>
                  </a:moveTo>
                  <a:lnTo>
                    <a:pt x="822845" y="400519"/>
                  </a:lnTo>
                  <a:lnTo>
                    <a:pt x="822845" y="410044"/>
                  </a:lnTo>
                  <a:lnTo>
                    <a:pt x="10680687" y="410044"/>
                  </a:lnTo>
                  <a:lnTo>
                    <a:pt x="10680687" y="400519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51861" y="519508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4</a:t>
            </a:fld>
            <a:endParaRPr spc="40" dirty="0"/>
          </a:p>
        </p:txBody>
      </p:sp>
      <p:sp>
        <p:nvSpPr>
          <p:cNvPr id="28" name="object 28"/>
          <p:cNvSpPr txBox="1"/>
          <p:nvPr/>
        </p:nvSpPr>
        <p:spPr>
          <a:xfrm>
            <a:off x="919672" y="519508"/>
            <a:ext cx="1689100" cy="641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1400" b="1" u="heavy" spc="-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Constructin</a:t>
            </a:r>
            <a:r>
              <a:rPr sz="1400" b="1" u="heavy" spc="-1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g</a:t>
            </a:r>
            <a:r>
              <a:rPr sz="1400" b="1" u="heavy" spc="-14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b="1" u="heavy" spc="-1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a</a:t>
            </a:r>
            <a:r>
              <a:rPr sz="1400" b="1" u="heavy" spc="-14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b="1" u="heavy" spc="-8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castle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1861" y="921770"/>
            <a:ext cx="7410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8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P</a:t>
            </a:r>
            <a:r>
              <a:rPr sz="1400" b="1" u="heavy" spc="-13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</a:t>
            </a:r>
            <a:r>
              <a:rPr sz="1400" b="1" u="heavy" spc="-7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vilions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9672" y="1257627"/>
            <a:ext cx="4448175" cy="1128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castle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key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appeal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speciﬁc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person/purpose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Drawing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labelling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castle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2D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shapes,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labelling: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-the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will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-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needed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colours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and/or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decorating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castle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tower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70" dirty="0">
                <a:latin typeface="Tahoma"/>
                <a:cs typeface="Tahoma"/>
              </a:rPr>
              <a:t>CAD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software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ahoma"/>
              <a:buChar char="•"/>
            </a:pP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Constructing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geometric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nets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special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individual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facades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recycled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9672" y="2903327"/>
            <a:ext cx="45866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others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aesthetic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ﬁnished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comparison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original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modiﬁcation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individual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51861" y="1257627"/>
            <a:ext cx="463232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stable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pavilion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aesthetically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pleasing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desired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effect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Building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f</a:t>
            </a:r>
            <a:r>
              <a:rPr sz="900" spc="5" dirty="0">
                <a:latin typeface="Tahoma"/>
                <a:cs typeface="Tahoma"/>
              </a:rPr>
              <a:t>r</a:t>
            </a:r>
            <a:r>
              <a:rPr sz="900" spc="-15" dirty="0">
                <a:latin typeface="Tahoma"/>
                <a:cs typeface="Tahoma"/>
              </a:rPr>
              <a:t>ame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support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weight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875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shaped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frame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variety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free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frame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sizes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appropriate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build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strong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cladding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Reinforcing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corners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strengthen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accordance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plan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Learning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textural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effects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ahoma"/>
              <a:buChar char="•"/>
            </a:pPr>
            <a:endParaRPr sz="85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5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class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Describing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characteristics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construction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most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effective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Considering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effecti</a:t>
            </a:r>
            <a:r>
              <a:rPr sz="900" dirty="0">
                <a:latin typeface="Tahoma"/>
                <a:cs typeface="Tahoma"/>
              </a:rPr>
              <a:t>v</a:t>
            </a:r>
            <a:r>
              <a:rPr sz="900" spc="-5" dirty="0">
                <a:latin typeface="Tahoma"/>
                <a:cs typeface="Tahoma"/>
              </a:rPr>
              <a:t>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ineffecti</a:t>
            </a:r>
            <a:r>
              <a:rPr sz="900" dirty="0">
                <a:latin typeface="Tahoma"/>
                <a:cs typeface="Tahoma"/>
              </a:rPr>
              <a:t>v</a:t>
            </a:r>
            <a:r>
              <a:rPr sz="900" spc="-5" dirty="0">
                <a:latin typeface="Tahoma"/>
                <a:cs typeface="Tahoma"/>
              </a:rPr>
              <a:t>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0622" y="4116552"/>
            <a:ext cx="3490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ﬂat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objects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stable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importance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strength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stiffness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51861" y="4116552"/>
            <a:ext cx="3726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f</a:t>
            </a:r>
            <a:r>
              <a:rPr sz="900" spc="5" dirty="0">
                <a:latin typeface="Tahoma"/>
                <a:cs typeface="Tahoma"/>
              </a:rPr>
              <a:t>r</a:t>
            </a:r>
            <a:r>
              <a:rPr sz="900" spc="-15" dirty="0">
                <a:latin typeface="Tahoma"/>
                <a:cs typeface="Tahoma"/>
              </a:rPr>
              <a:t>ame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‘free-standing’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00622" y="5467228"/>
            <a:ext cx="45935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following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castle: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ﬂags,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towers,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battlements,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turrets,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curtain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walls,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moat,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d</a:t>
            </a:r>
            <a:r>
              <a:rPr sz="900" spc="-5" dirty="0">
                <a:latin typeface="Tahoma"/>
                <a:cs typeface="Tahoma"/>
              </a:rPr>
              <a:t>r</a:t>
            </a:r>
            <a:r>
              <a:rPr sz="900" spc="-30" dirty="0">
                <a:latin typeface="Tahoma"/>
                <a:cs typeface="Tahoma"/>
              </a:rPr>
              <a:t>a</a:t>
            </a:r>
            <a:r>
              <a:rPr sz="900" spc="5" dirty="0">
                <a:latin typeface="Tahoma"/>
                <a:cs typeface="Tahoma"/>
              </a:rPr>
              <a:t>wbridge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gatehouse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-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façade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front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endParaRPr sz="900" dirty="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castle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needed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strong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withstand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ene</a:t>
            </a:r>
            <a:r>
              <a:rPr sz="900" spc="-25" dirty="0">
                <a:latin typeface="Tahoma"/>
                <a:cs typeface="Tahoma"/>
              </a:rPr>
              <a:t>m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attack</a:t>
            </a:r>
            <a:endParaRPr sz="900" dirty="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paper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net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ﬂat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2D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become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45" dirty="0">
                <a:latin typeface="Tahoma"/>
                <a:cs typeface="Tahoma"/>
              </a:rPr>
              <a:t>3D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assembled</a:t>
            </a:r>
            <a:endParaRPr sz="900" dirty="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speciﬁcation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list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success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endParaRPr sz="9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51861" y="5467228"/>
            <a:ext cx="448500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pavilions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decorative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building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leisure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activities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cladding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applied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effects.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aesthetics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looks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product’s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function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target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audience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person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group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people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designed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architects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consider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light,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shadow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patterns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82023" y="1212892"/>
            <a:ext cx="215444" cy="642118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81889" y="3077887"/>
            <a:ext cx="215444" cy="805748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94573" y="4332963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5252" y="4816113"/>
            <a:ext cx="276999" cy="1409901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5252" y="1982914"/>
            <a:ext cx="671979" cy="931957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347980">
              <a:lnSpc>
                <a:spcPct val="100000"/>
              </a:lnSpc>
              <a:spcBef>
                <a:spcPts val="144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81973" y="5884103"/>
            <a:ext cx="215444" cy="986287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80700" cy="7557770"/>
            <a:chOff x="0" y="0"/>
            <a:chExt cx="10680700" cy="7557770"/>
          </a:xfrm>
        </p:grpSpPr>
        <p:sp>
          <p:nvSpPr>
            <p:cNvPr id="3" name="object 3"/>
            <p:cNvSpPr/>
            <p:nvPr/>
          </p:nvSpPr>
          <p:spPr>
            <a:xfrm>
              <a:off x="4177044" y="7196396"/>
              <a:ext cx="6503670" cy="360680"/>
            </a:xfrm>
            <a:custGeom>
              <a:avLst/>
              <a:gdLst/>
              <a:ahLst/>
              <a:cxnLst/>
              <a:rect l="l" t="t" r="r" b="b"/>
              <a:pathLst>
                <a:path w="6503670" h="360679">
                  <a:moveTo>
                    <a:pt x="6503655" y="0"/>
                  </a:moveTo>
                  <a:lnTo>
                    <a:pt x="0" y="0"/>
                  </a:lnTo>
                  <a:lnTo>
                    <a:pt x="0" y="360103"/>
                  </a:lnTo>
                  <a:lnTo>
                    <a:pt x="6503655" y="360103"/>
                  </a:lnTo>
                  <a:lnTo>
                    <a:pt x="6503655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7196396"/>
              <a:ext cx="4177665" cy="361315"/>
            </a:xfrm>
            <a:custGeom>
              <a:avLst/>
              <a:gdLst/>
              <a:ahLst/>
              <a:cxnLst/>
              <a:rect l="l" t="t" r="r" b="b"/>
              <a:pathLst>
                <a:path w="4177665" h="361315">
                  <a:moveTo>
                    <a:pt x="4177591" y="360895"/>
                  </a:moveTo>
                  <a:lnTo>
                    <a:pt x="0" y="360895"/>
                  </a:lnTo>
                  <a:lnTo>
                    <a:pt x="0" y="0"/>
                  </a:lnTo>
                  <a:lnTo>
                    <a:pt x="4177591" y="0"/>
                  </a:lnTo>
                  <a:lnTo>
                    <a:pt x="4177591" y="360895"/>
                  </a:lnTo>
                  <a:close/>
                </a:path>
              </a:pathLst>
            </a:custGeom>
            <a:solidFill>
              <a:srgbClr val="4EB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69236" y="3"/>
              <a:ext cx="5311775" cy="490220"/>
            </a:xfrm>
            <a:custGeom>
              <a:avLst/>
              <a:gdLst/>
              <a:ahLst/>
              <a:cxnLst/>
              <a:rect l="l" t="t" r="r" b="b"/>
              <a:pathLst>
                <a:path w="5311775" h="490220">
                  <a:moveTo>
                    <a:pt x="0" y="0"/>
                  </a:moveTo>
                  <a:lnTo>
                    <a:pt x="5311462" y="0"/>
                  </a:lnTo>
                  <a:lnTo>
                    <a:pt x="5311462" y="489800"/>
                  </a:lnTo>
                  <a:lnTo>
                    <a:pt x="0" y="489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64474" y="0"/>
              <a:ext cx="9525" cy="478790"/>
            </a:xfrm>
            <a:custGeom>
              <a:avLst/>
              <a:gdLst/>
              <a:ahLst/>
              <a:cxnLst/>
              <a:rect l="l" t="t" r="r" b="b"/>
              <a:pathLst>
                <a:path w="9525" h="478790">
                  <a:moveTo>
                    <a:pt x="0" y="478250"/>
                  </a:moveTo>
                  <a:lnTo>
                    <a:pt x="9524" y="478250"/>
                  </a:lnTo>
                  <a:lnTo>
                    <a:pt x="9524" y="0"/>
                  </a:lnTo>
                  <a:lnTo>
                    <a:pt x="0" y="0"/>
                  </a:lnTo>
                  <a:lnTo>
                    <a:pt x="0" y="478250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0680700" cy="478790"/>
            </a:xfrm>
            <a:custGeom>
              <a:avLst/>
              <a:gdLst/>
              <a:ahLst/>
              <a:cxnLst/>
              <a:rect l="l" t="t" r="r" b="b"/>
              <a:pathLst>
                <a:path w="10680700" h="478790">
                  <a:moveTo>
                    <a:pt x="10680687" y="0"/>
                  </a:moveTo>
                  <a:lnTo>
                    <a:pt x="4749" y="0"/>
                  </a:lnTo>
                  <a:lnTo>
                    <a:pt x="0" y="0"/>
                  </a:lnTo>
                  <a:lnTo>
                    <a:pt x="0" y="4775"/>
                  </a:lnTo>
                  <a:lnTo>
                    <a:pt x="0" y="478256"/>
                  </a:lnTo>
                  <a:lnTo>
                    <a:pt x="4749" y="478256"/>
                  </a:lnTo>
                  <a:lnTo>
                    <a:pt x="4749" y="4775"/>
                  </a:lnTo>
                  <a:lnTo>
                    <a:pt x="10680687" y="477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41520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419592" y="69643"/>
            <a:ext cx="12217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14" dirty="0">
                <a:solidFill>
                  <a:srgbClr val="FFFFFF"/>
                </a:solidFill>
                <a:latin typeface="Tahoma"/>
                <a:cs typeface="Tahoma"/>
              </a:rPr>
              <a:t>Structures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-4762" y="473487"/>
            <a:ext cx="10685780" cy="6744970"/>
            <a:chOff x="-4762" y="473487"/>
            <a:chExt cx="10685780" cy="6744970"/>
          </a:xfrm>
        </p:grpSpPr>
        <p:sp>
          <p:nvSpPr>
            <p:cNvPr id="11" name="object 11"/>
            <p:cNvSpPr/>
            <p:nvPr/>
          </p:nvSpPr>
          <p:spPr>
            <a:xfrm>
              <a:off x="0" y="478256"/>
              <a:ext cx="10680700" cy="749300"/>
            </a:xfrm>
            <a:custGeom>
              <a:avLst/>
              <a:gdLst/>
              <a:ahLst/>
              <a:cxnLst/>
              <a:rect l="l" t="t" r="r" b="b"/>
              <a:pathLst>
                <a:path w="10680700" h="74930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49274"/>
                  </a:lnTo>
                  <a:lnTo>
                    <a:pt x="827595" y="749274"/>
                  </a:lnTo>
                  <a:lnTo>
                    <a:pt x="827595" y="413524"/>
                  </a:lnTo>
                  <a:lnTo>
                    <a:pt x="5759780" y="413524"/>
                  </a:lnTo>
                  <a:lnTo>
                    <a:pt x="10680687" y="413524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598" y="891774"/>
              <a:ext cx="4932680" cy="335915"/>
            </a:xfrm>
            <a:custGeom>
              <a:avLst/>
              <a:gdLst/>
              <a:ahLst/>
              <a:cxnLst/>
              <a:rect l="l" t="t" r="r" b="b"/>
              <a:pathLst>
                <a:path w="4932680" h="335915">
                  <a:moveTo>
                    <a:pt x="4932188" y="335749"/>
                  </a:moveTo>
                  <a:lnTo>
                    <a:pt x="0" y="3357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357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1227524"/>
              <a:ext cx="414020" cy="3411220"/>
            </a:xfrm>
            <a:custGeom>
              <a:avLst/>
              <a:gdLst/>
              <a:ahLst/>
              <a:cxnLst/>
              <a:rect l="l" t="t" r="r" b="b"/>
              <a:pathLst>
                <a:path w="414020" h="3411220">
                  <a:moveTo>
                    <a:pt x="413799" y="3410849"/>
                  </a:moveTo>
                  <a:lnTo>
                    <a:pt x="0" y="34108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41084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3799" y="1227524"/>
              <a:ext cx="414020" cy="725170"/>
            </a:xfrm>
            <a:custGeom>
              <a:avLst/>
              <a:gdLst/>
              <a:ahLst/>
              <a:cxnLst/>
              <a:rect l="l" t="t" r="r" b="b"/>
              <a:pathLst>
                <a:path w="414019" h="725169">
                  <a:moveTo>
                    <a:pt x="413799" y="724674"/>
                  </a:moveTo>
                  <a:lnTo>
                    <a:pt x="0" y="7246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724674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598" y="1227524"/>
              <a:ext cx="4932680" cy="725170"/>
            </a:xfrm>
            <a:custGeom>
              <a:avLst/>
              <a:gdLst/>
              <a:ahLst/>
              <a:cxnLst/>
              <a:rect l="l" t="t" r="r" b="b"/>
              <a:pathLst>
                <a:path w="4932680" h="725169">
                  <a:moveTo>
                    <a:pt x="4932188" y="724674"/>
                  </a:moveTo>
                  <a:lnTo>
                    <a:pt x="0" y="7246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7246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3799" y="1952199"/>
              <a:ext cx="414020" cy="1414780"/>
            </a:xfrm>
            <a:custGeom>
              <a:avLst/>
              <a:gdLst/>
              <a:ahLst/>
              <a:cxnLst/>
              <a:rect l="l" t="t" r="r" b="b"/>
              <a:pathLst>
                <a:path w="414019" h="1414779">
                  <a:moveTo>
                    <a:pt x="413799" y="1414299"/>
                  </a:moveTo>
                  <a:lnTo>
                    <a:pt x="0" y="14142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41429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27598" y="1952199"/>
              <a:ext cx="4932680" cy="1414780"/>
            </a:xfrm>
            <a:custGeom>
              <a:avLst/>
              <a:gdLst/>
              <a:ahLst/>
              <a:cxnLst/>
              <a:rect l="l" t="t" r="r" b="b"/>
              <a:pathLst>
                <a:path w="4932680" h="1414779">
                  <a:moveTo>
                    <a:pt x="4932188" y="1414299"/>
                  </a:moveTo>
                  <a:lnTo>
                    <a:pt x="0" y="14142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4142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3799" y="3366500"/>
              <a:ext cx="414020" cy="1271905"/>
            </a:xfrm>
            <a:custGeom>
              <a:avLst/>
              <a:gdLst/>
              <a:ahLst/>
              <a:cxnLst/>
              <a:rect l="l" t="t" r="r" b="b"/>
              <a:pathLst>
                <a:path w="414019" h="1271904">
                  <a:moveTo>
                    <a:pt x="413799" y="1271874"/>
                  </a:moveTo>
                  <a:lnTo>
                    <a:pt x="0" y="12718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71874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598" y="3366500"/>
              <a:ext cx="4932680" cy="1271905"/>
            </a:xfrm>
            <a:custGeom>
              <a:avLst/>
              <a:gdLst/>
              <a:ahLst/>
              <a:cxnLst/>
              <a:rect l="l" t="t" r="r" b="b"/>
              <a:pathLst>
                <a:path w="4932680" h="1271904">
                  <a:moveTo>
                    <a:pt x="4932188" y="1271874"/>
                  </a:moveTo>
                  <a:lnTo>
                    <a:pt x="0" y="12718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718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638375"/>
              <a:ext cx="414020" cy="2575560"/>
            </a:xfrm>
            <a:custGeom>
              <a:avLst/>
              <a:gdLst/>
              <a:ahLst/>
              <a:cxnLst/>
              <a:rect l="l" t="t" r="r" b="b"/>
              <a:pathLst>
                <a:path w="414020" h="2575559">
                  <a:moveTo>
                    <a:pt x="413799" y="2575199"/>
                  </a:moveTo>
                  <a:lnTo>
                    <a:pt x="0" y="25751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5751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13799" y="4638375"/>
              <a:ext cx="414020" cy="1089025"/>
            </a:xfrm>
            <a:custGeom>
              <a:avLst/>
              <a:gdLst/>
              <a:ahLst/>
              <a:cxnLst/>
              <a:rect l="l" t="t" r="r" b="b"/>
              <a:pathLst>
                <a:path w="414019" h="1089025">
                  <a:moveTo>
                    <a:pt x="413799" y="1088524"/>
                  </a:moveTo>
                  <a:lnTo>
                    <a:pt x="0" y="10885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88524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7598" y="4638375"/>
              <a:ext cx="4932680" cy="1089025"/>
            </a:xfrm>
            <a:custGeom>
              <a:avLst/>
              <a:gdLst/>
              <a:ahLst/>
              <a:cxnLst/>
              <a:rect l="l" t="t" r="r" b="b"/>
              <a:pathLst>
                <a:path w="4932680" h="1089025">
                  <a:moveTo>
                    <a:pt x="4932188" y="1088524"/>
                  </a:moveTo>
                  <a:lnTo>
                    <a:pt x="0" y="10885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0885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3799" y="5726900"/>
              <a:ext cx="414020" cy="1487170"/>
            </a:xfrm>
            <a:custGeom>
              <a:avLst/>
              <a:gdLst/>
              <a:ahLst/>
              <a:cxnLst/>
              <a:rect l="l" t="t" r="r" b="b"/>
              <a:pathLst>
                <a:path w="414019" h="1487170">
                  <a:moveTo>
                    <a:pt x="413799" y="1486674"/>
                  </a:moveTo>
                  <a:lnTo>
                    <a:pt x="0" y="14866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4866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7598" y="5726900"/>
              <a:ext cx="4932680" cy="1487170"/>
            </a:xfrm>
            <a:custGeom>
              <a:avLst/>
              <a:gdLst/>
              <a:ahLst/>
              <a:cxnLst/>
              <a:rect l="l" t="t" r="r" b="b"/>
              <a:pathLst>
                <a:path w="4932680" h="1487170">
                  <a:moveTo>
                    <a:pt x="4932188" y="1486674"/>
                  </a:moveTo>
                  <a:lnTo>
                    <a:pt x="0" y="14866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4866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473499"/>
              <a:ext cx="5760085" cy="6744970"/>
            </a:xfrm>
            <a:custGeom>
              <a:avLst/>
              <a:gdLst/>
              <a:ahLst/>
              <a:cxnLst/>
              <a:rect l="l" t="t" r="r" b="b"/>
              <a:pathLst>
                <a:path w="5760085" h="6744970">
                  <a:moveTo>
                    <a:pt x="0" y="0"/>
                  </a:moveTo>
                  <a:lnTo>
                    <a:pt x="0" y="6744824"/>
                  </a:lnTo>
                </a:path>
                <a:path w="5760085" h="6744970">
                  <a:moveTo>
                    <a:pt x="413799" y="749274"/>
                  </a:moveTo>
                  <a:lnTo>
                    <a:pt x="413799" y="6744824"/>
                  </a:lnTo>
                </a:path>
                <a:path w="5760085" h="6744970">
                  <a:moveTo>
                    <a:pt x="827598" y="0"/>
                  </a:moveTo>
                  <a:lnTo>
                    <a:pt x="827598" y="6744824"/>
                  </a:lnTo>
                </a:path>
                <a:path w="5760085" h="6744970">
                  <a:moveTo>
                    <a:pt x="5759786" y="0"/>
                  </a:moveTo>
                  <a:lnTo>
                    <a:pt x="5759786" y="6744824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473493"/>
              <a:ext cx="10680700" cy="6744970"/>
            </a:xfrm>
            <a:custGeom>
              <a:avLst/>
              <a:gdLst/>
              <a:ahLst/>
              <a:cxnLst/>
              <a:rect l="l" t="t" r="r" b="b"/>
              <a:pathLst>
                <a:path w="10680700" h="6744970">
                  <a:moveTo>
                    <a:pt x="10680687" y="6735331"/>
                  </a:moveTo>
                  <a:lnTo>
                    <a:pt x="0" y="6735331"/>
                  </a:lnTo>
                  <a:lnTo>
                    <a:pt x="0" y="6744856"/>
                  </a:lnTo>
                  <a:lnTo>
                    <a:pt x="10680687" y="6744856"/>
                  </a:lnTo>
                  <a:lnTo>
                    <a:pt x="10680687" y="6735331"/>
                  </a:lnTo>
                  <a:close/>
                </a:path>
                <a:path w="10680700" h="6744970">
                  <a:moveTo>
                    <a:pt x="10680687" y="5248656"/>
                  </a:moveTo>
                  <a:lnTo>
                    <a:pt x="409041" y="5248656"/>
                  </a:lnTo>
                  <a:lnTo>
                    <a:pt x="409041" y="5258181"/>
                  </a:lnTo>
                  <a:lnTo>
                    <a:pt x="10680687" y="5258181"/>
                  </a:lnTo>
                  <a:lnTo>
                    <a:pt x="10680687" y="5248656"/>
                  </a:lnTo>
                  <a:close/>
                </a:path>
                <a:path w="10680700" h="6744970">
                  <a:moveTo>
                    <a:pt x="10680687" y="4160126"/>
                  </a:moveTo>
                  <a:lnTo>
                    <a:pt x="0" y="4160126"/>
                  </a:lnTo>
                  <a:lnTo>
                    <a:pt x="0" y="4169651"/>
                  </a:lnTo>
                  <a:lnTo>
                    <a:pt x="10680687" y="4169651"/>
                  </a:lnTo>
                  <a:lnTo>
                    <a:pt x="10680687" y="4160126"/>
                  </a:lnTo>
                  <a:close/>
                </a:path>
                <a:path w="10680700" h="6744970">
                  <a:moveTo>
                    <a:pt x="10680687" y="2888246"/>
                  </a:moveTo>
                  <a:lnTo>
                    <a:pt x="409041" y="2888246"/>
                  </a:lnTo>
                  <a:lnTo>
                    <a:pt x="409041" y="2897771"/>
                  </a:lnTo>
                  <a:lnTo>
                    <a:pt x="10680687" y="2897771"/>
                  </a:lnTo>
                  <a:lnTo>
                    <a:pt x="10680687" y="2888246"/>
                  </a:lnTo>
                  <a:close/>
                </a:path>
                <a:path w="10680700" h="6744970">
                  <a:moveTo>
                    <a:pt x="10680687" y="1473949"/>
                  </a:moveTo>
                  <a:lnTo>
                    <a:pt x="409041" y="1473949"/>
                  </a:lnTo>
                  <a:lnTo>
                    <a:pt x="409041" y="1483474"/>
                  </a:lnTo>
                  <a:lnTo>
                    <a:pt x="10680687" y="1483474"/>
                  </a:lnTo>
                  <a:lnTo>
                    <a:pt x="10680687" y="1473949"/>
                  </a:lnTo>
                  <a:close/>
                </a:path>
                <a:path w="10680700" h="6744970">
                  <a:moveTo>
                    <a:pt x="10680687" y="749274"/>
                  </a:moveTo>
                  <a:lnTo>
                    <a:pt x="0" y="749274"/>
                  </a:lnTo>
                  <a:lnTo>
                    <a:pt x="0" y="758799"/>
                  </a:lnTo>
                  <a:lnTo>
                    <a:pt x="10680687" y="758799"/>
                  </a:lnTo>
                  <a:lnTo>
                    <a:pt x="10680687" y="749274"/>
                  </a:lnTo>
                  <a:close/>
                </a:path>
                <a:path w="10680700" h="6744970">
                  <a:moveTo>
                    <a:pt x="10680687" y="413524"/>
                  </a:moveTo>
                  <a:lnTo>
                    <a:pt x="822845" y="413524"/>
                  </a:lnTo>
                  <a:lnTo>
                    <a:pt x="822845" y="423049"/>
                  </a:lnTo>
                  <a:lnTo>
                    <a:pt x="10680687" y="423049"/>
                  </a:lnTo>
                  <a:lnTo>
                    <a:pt x="10680687" y="413524"/>
                  </a:lnTo>
                  <a:close/>
                </a:path>
                <a:path w="10680700" h="6744970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851861" y="526008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5</a:t>
            </a:fld>
            <a:endParaRPr spc="40" dirty="0"/>
          </a:p>
        </p:txBody>
      </p:sp>
      <p:sp>
        <p:nvSpPr>
          <p:cNvPr id="28" name="object 28"/>
          <p:cNvSpPr txBox="1"/>
          <p:nvPr/>
        </p:nvSpPr>
        <p:spPr>
          <a:xfrm>
            <a:off x="919672" y="526008"/>
            <a:ext cx="668655" cy="64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1400" b="1" u="heavy" spc="-8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Bridges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1861" y="933158"/>
            <a:ext cx="101600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heavy" spc="-9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Playgrounds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9672" y="1267402"/>
            <a:ext cx="29749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support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weight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frame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focus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triangulation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51861" y="1267402"/>
            <a:ext cx="46494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dirty="0">
                <a:latin typeface="Tahoma"/>
                <a:cs typeface="Tahoma"/>
              </a:rPr>
              <a:t>playground </a:t>
            </a:r>
            <a:r>
              <a:rPr sz="900" spc="5" dirty="0">
                <a:latin typeface="Tahoma"/>
                <a:cs typeface="Tahoma"/>
              </a:rPr>
              <a:t>featuring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spc="15" dirty="0">
                <a:latin typeface="Tahoma"/>
                <a:cs typeface="Tahoma"/>
              </a:rPr>
              <a:t>variety </a:t>
            </a:r>
            <a:r>
              <a:rPr sz="900" spc="10" dirty="0">
                <a:latin typeface="Tahoma"/>
                <a:cs typeface="Tahoma"/>
              </a:rPr>
              <a:t>of different </a:t>
            </a:r>
            <a:r>
              <a:rPr sz="900" dirty="0">
                <a:latin typeface="Tahoma"/>
                <a:cs typeface="Tahoma"/>
              </a:rPr>
              <a:t>structures, </a:t>
            </a:r>
            <a:r>
              <a:rPr sz="900" spc="-5" dirty="0">
                <a:latin typeface="Tahoma"/>
                <a:cs typeface="Tahoma"/>
              </a:rPr>
              <a:t>giving </a:t>
            </a:r>
            <a:r>
              <a:rPr sz="900" spc="5" dirty="0">
                <a:latin typeface="Tahoma"/>
                <a:cs typeface="Tahoma"/>
              </a:rPr>
              <a:t>careful 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consideration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used,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considering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effective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ineffective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51861" y="1992078"/>
            <a:ext cx="4429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Building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play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apparatus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drawing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upon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new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prior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knowledge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Measuring,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marking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reinforce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add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decoration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19672" y="1992078"/>
            <a:ext cx="4591685" cy="18516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shaped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beam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bridges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triangles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truss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bridges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span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given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distance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supports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load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Building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wooden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bridge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Independently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measuring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marking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wood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</a:t>
            </a:r>
            <a:r>
              <a:rPr sz="900" spc="-20" dirty="0">
                <a:latin typeface="Tahoma"/>
                <a:cs typeface="Tahoma"/>
              </a:rPr>
              <a:t>r</a:t>
            </a:r>
            <a:r>
              <a:rPr sz="900" spc="10" dirty="0">
                <a:latin typeface="Tahoma"/>
                <a:cs typeface="Tahoma"/>
              </a:rPr>
              <a:t>ately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appropriate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tools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equipment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particular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tasks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correct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techniques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</a:t>
            </a:r>
            <a:r>
              <a:rPr sz="900" spc="-25" dirty="0">
                <a:latin typeface="Tahoma"/>
                <a:cs typeface="Tahoma"/>
              </a:rPr>
              <a:t>a</a:t>
            </a:r>
            <a:r>
              <a:rPr sz="900" spc="5" dirty="0">
                <a:latin typeface="Tahoma"/>
                <a:cs typeface="Tahoma"/>
              </a:rPr>
              <a:t>ws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Identifying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where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needs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reinforcement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card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corners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support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Explaining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appropriating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part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process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basic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wood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properties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Tahoma"/>
              <a:buChar char="•"/>
            </a:pPr>
            <a:endParaRPr sz="1150">
              <a:latin typeface="Tahoma"/>
              <a:cs typeface="Tahoma"/>
            </a:endParaRPr>
          </a:p>
          <a:p>
            <a:pPr marL="12700" marR="34544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Adapting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improving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bridge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identifying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weakness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reinforcing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necessary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improvements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bridges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those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others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51861" y="3406378"/>
            <a:ext cx="30867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Impr</a:t>
            </a:r>
            <a:r>
              <a:rPr sz="900" spc="-25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plan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</a:t>
            </a:r>
            <a:r>
              <a:rPr sz="900" spc="5" dirty="0">
                <a:latin typeface="Tahoma"/>
                <a:cs typeface="Tahoma"/>
              </a:rPr>
              <a:t>valuation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adapting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improve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developed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Identifying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</a:t>
            </a:r>
            <a:r>
              <a:rPr sz="900" spc="-35" dirty="0">
                <a:latin typeface="Tahoma"/>
                <a:cs typeface="Tahoma"/>
              </a:rPr>
              <a:t>k</a:t>
            </a:r>
            <a:r>
              <a:rPr sz="900" spc="-10" dirty="0">
                <a:latin typeface="Tahoma"/>
                <a:cs typeface="Tahoma"/>
              </a:rPr>
              <a:t>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successful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9672" y="4678253"/>
            <a:ext cx="421132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some</a:t>
            </a:r>
            <a:r>
              <a:rPr sz="900" spc="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ways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reinforce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triangles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reinforce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bridges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properties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words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describe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form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function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selection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properties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(functional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aesthetic)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properties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wood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51861" y="4678253"/>
            <a:ext cx="42151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strengthened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manipulating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00622" y="5766777"/>
            <a:ext cx="40525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difference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between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arch,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beam,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truss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suspension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bridges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carry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</a:t>
            </a:r>
            <a:r>
              <a:rPr sz="900" spc="-25" dirty="0">
                <a:latin typeface="Tahoma"/>
                <a:cs typeface="Tahoma"/>
              </a:rPr>
              <a:t>a</a:t>
            </a:r>
            <a:r>
              <a:rPr sz="900" spc="20" dirty="0">
                <a:latin typeface="Tahoma"/>
                <a:cs typeface="Tahoma"/>
              </a:rPr>
              <a:t>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851861" y="5766777"/>
            <a:ext cx="46196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'footprint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pla</a:t>
            </a:r>
            <a:r>
              <a:rPr sz="900" spc="-35" dirty="0">
                <a:latin typeface="Tahoma"/>
                <a:cs typeface="Tahoma"/>
              </a:rPr>
              <a:t>n</a:t>
            </a:r>
            <a:r>
              <a:rPr sz="900" spc="15" dirty="0">
                <a:latin typeface="Tahoma"/>
                <a:cs typeface="Tahoma"/>
              </a:rPr>
              <a:t>'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world,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85" dirty="0">
                <a:latin typeface="Tahoma"/>
                <a:cs typeface="Tahoma"/>
              </a:rPr>
              <a:t>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impact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users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positive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negative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ways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prototype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cheap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82023" y="1282874"/>
            <a:ext cx="215444" cy="644909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1867" y="3440629"/>
            <a:ext cx="215444" cy="92653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2023" y="4779163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252" y="5111896"/>
            <a:ext cx="276999" cy="1412194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5252" y="2288445"/>
            <a:ext cx="671979" cy="917112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335915">
              <a:lnSpc>
                <a:spcPct val="100000"/>
              </a:lnSpc>
              <a:spcBef>
                <a:spcPts val="144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5971" y="5868158"/>
            <a:ext cx="215444" cy="1131977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80700" cy="7557770"/>
            <a:chOff x="0" y="0"/>
            <a:chExt cx="10680700" cy="7557770"/>
          </a:xfrm>
        </p:grpSpPr>
        <p:sp>
          <p:nvSpPr>
            <p:cNvPr id="3" name="object 3"/>
            <p:cNvSpPr/>
            <p:nvPr/>
          </p:nvSpPr>
          <p:spPr>
            <a:xfrm>
              <a:off x="5287712" y="3"/>
              <a:ext cx="5393055" cy="490220"/>
            </a:xfrm>
            <a:custGeom>
              <a:avLst/>
              <a:gdLst/>
              <a:ahLst/>
              <a:cxnLst/>
              <a:rect l="l" t="t" r="r" b="b"/>
              <a:pathLst>
                <a:path w="5393055" h="490220">
                  <a:moveTo>
                    <a:pt x="0" y="0"/>
                  </a:moveTo>
                  <a:lnTo>
                    <a:pt x="5392987" y="0"/>
                  </a:lnTo>
                  <a:lnTo>
                    <a:pt x="5392987" y="489800"/>
                  </a:lnTo>
                  <a:lnTo>
                    <a:pt x="0" y="489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82950" y="0"/>
              <a:ext cx="9525" cy="478790"/>
            </a:xfrm>
            <a:custGeom>
              <a:avLst/>
              <a:gdLst/>
              <a:ahLst/>
              <a:cxnLst/>
              <a:rect l="l" t="t" r="r" b="b"/>
              <a:pathLst>
                <a:path w="9525" h="478790">
                  <a:moveTo>
                    <a:pt x="0" y="478250"/>
                  </a:moveTo>
                  <a:lnTo>
                    <a:pt x="9524" y="478250"/>
                  </a:lnTo>
                  <a:lnTo>
                    <a:pt x="9524" y="0"/>
                  </a:lnTo>
                  <a:lnTo>
                    <a:pt x="0" y="0"/>
                  </a:lnTo>
                  <a:lnTo>
                    <a:pt x="0" y="478250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0680700" cy="478790"/>
            </a:xfrm>
            <a:custGeom>
              <a:avLst/>
              <a:gdLst/>
              <a:ahLst/>
              <a:cxnLst/>
              <a:rect l="l" t="t" r="r" b="b"/>
              <a:pathLst>
                <a:path w="10680700" h="478790">
                  <a:moveTo>
                    <a:pt x="10680687" y="0"/>
                  </a:moveTo>
                  <a:lnTo>
                    <a:pt x="4749" y="0"/>
                  </a:lnTo>
                  <a:lnTo>
                    <a:pt x="0" y="0"/>
                  </a:lnTo>
                  <a:lnTo>
                    <a:pt x="0" y="4775"/>
                  </a:lnTo>
                  <a:lnTo>
                    <a:pt x="0" y="478256"/>
                  </a:lnTo>
                  <a:lnTo>
                    <a:pt x="4749" y="478256"/>
                  </a:lnTo>
                  <a:lnTo>
                    <a:pt x="4749" y="4775"/>
                  </a:lnTo>
                  <a:lnTo>
                    <a:pt x="10680687" y="477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033861" y="69643"/>
            <a:ext cx="39135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0" dirty="0">
                <a:solidFill>
                  <a:srgbClr val="FFFFFF"/>
                </a:solidFill>
                <a:latin typeface="Tahoma"/>
                <a:cs typeface="Tahoma"/>
              </a:rPr>
              <a:t>Mechanisms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38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9" name="object 9"/>
            <p:cNvSpPr/>
            <p:nvPr/>
          </p:nvSpPr>
          <p:spPr>
            <a:xfrm>
              <a:off x="0" y="478256"/>
              <a:ext cx="10680700" cy="800100"/>
            </a:xfrm>
            <a:custGeom>
              <a:avLst/>
              <a:gdLst/>
              <a:ahLst/>
              <a:cxnLst/>
              <a:rect l="l" t="t" r="r" b="b"/>
              <a:pathLst>
                <a:path w="10680700" h="800100">
                  <a:moveTo>
                    <a:pt x="10680687" y="0"/>
                  </a:moveTo>
                  <a:lnTo>
                    <a:pt x="5802376" y="0"/>
                  </a:lnTo>
                  <a:lnTo>
                    <a:pt x="896988" y="0"/>
                  </a:lnTo>
                  <a:lnTo>
                    <a:pt x="0" y="0"/>
                  </a:lnTo>
                  <a:lnTo>
                    <a:pt x="0" y="799553"/>
                  </a:lnTo>
                  <a:lnTo>
                    <a:pt x="896988" y="799553"/>
                  </a:lnTo>
                  <a:lnTo>
                    <a:pt x="896988" y="400126"/>
                  </a:lnTo>
                  <a:lnTo>
                    <a:pt x="5802376" y="400126"/>
                  </a:lnTo>
                  <a:lnTo>
                    <a:pt x="10680687" y="400126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6988" y="878382"/>
              <a:ext cx="4906010" cy="400050"/>
            </a:xfrm>
            <a:custGeom>
              <a:avLst/>
              <a:gdLst/>
              <a:ahLst/>
              <a:cxnLst/>
              <a:rect l="l" t="t" r="r" b="b"/>
              <a:pathLst>
                <a:path w="4906010" h="400050">
                  <a:moveTo>
                    <a:pt x="4905387" y="0"/>
                  </a:moveTo>
                  <a:lnTo>
                    <a:pt x="2452700" y="0"/>
                  </a:lnTo>
                  <a:lnTo>
                    <a:pt x="0" y="0"/>
                  </a:lnTo>
                  <a:lnTo>
                    <a:pt x="0" y="399427"/>
                  </a:lnTo>
                  <a:lnTo>
                    <a:pt x="2452700" y="399427"/>
                  </a:lnTo>
                  <a:lnTo>
                    <a:pt x="4905387" y="399427"/>
                  </a:lnTo>
                  <a:lnTo>
                    <a:pt x="4905387" y="0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1277799"/>
              <a:ext cx="483234" cy="2908935"/>
            </a:xfrm>
            <a:custGeom>
              <a:avLst/>
              <a:gdLst/>
              <a:ahLst/>
              <a:cxnLst/>
              <a:rect l="l" t="t" r="r" b="b"/>
              <a:pathLst>
                <a:path w="483234" h="2908935">
                  <a:moveTo>
                    <a:pt x="483198" y="2908524"/>
                  </a:moveTo>
                  <a:lnTo>
                    <a:pt x="0" y="2908524"/>
                  </a:lnTo>
                  <a:lnTo>
                    <a:pt x="0" y="0"/>
                  </a:lnTo>
                  <a:lnTo>
                    <a:pt x="483198" y="0"/>
                  </a:lnTo>
                  <a:lnTo>
                    <a:pt x="483198" y="29085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3198" y="1277799"/>
              <a:ext cx="414020" cy="953769"/>
            </a:xfrm>
            <a:custGeom>
              <a:avLst/>
              <a:gdLst/>
              <a:ahLst/>
              <a:cxnLst/>
              <a:rect l="l" t="t" r="r" b="b"/>
              <a:pathLst>
                <a:path w="414019" h="953769">
                  <a:moveTo>
                    <a:pt x="413799" y="953474"/>
                  </a:moveTo>
                  <a:lnTo>
                    <a:pt x="0" y="9534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953474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96988" y="1277810"/>
              <a:ext cx="4906010" cy="953769"/>
            </a:xfrm>
            <a:custGeom>
              <a:avLst/>
              <a:gdLst/>
              <a:ahLst/>
              <a:cxnLst/>
              <a:rect l="l" t="t" r="r" b="b"/>
              <a:pathLst>
                <a:path w="4906010" h="953769">
                  <a:moveTo>
                    <a:pt x="4905387" y="0"/>
                  </a:moveTo>
                  <a:lnTo>
                    <a:pt x="2452700" y="0"/>
                  </a:lnTo>
                  <a:lnTo>
                    <a:pt x="0" y="0"/>
                  </a:lnTo>
                  <a:lnTo>
                    <a:pt x="0" y="953465"/>
                  </a:lnTo>
                  <a:lnTo>
                    <a:pt x="2452700" y="953465"/>
                  </a:lnTo>
                  <a:lnTo>
                    <a:pt x="4905387" y="953465"/>
                  </a:lnTo>
                  <a:lnTo>
                    <a:pt x="4905387" y="0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3198" y="2231274"/>
              <a:ext cx="414020" cy="1043305"/>
            </a:xfrm>
            <a:custGeom>
              <a:avLst/>
              <a:gdLst/>
              <a:ahLst/>
              <a:cxnLst/>
              <a:rect l="l" t="t" r="r" b="b"/>
              <a:pathLst>
                <a:path w="414019" h="1043304">
                  <a:moveTo>
                    <a:pt x="413799" y="1043174"/>
                  </a:moveTo>
                  <a:lnTo>
                    <a:pt x="0" y="10431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43174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96988" y="2231275"/>
              <a:ext cx="4906010" cy="1043305"/>
            </a:xfrm>
            <a:custGeom>
              <a:avLst/>
              <a:gdLst/>
              <a:ahLst/>
              <a:cxnLst/>
              <a:rect l="l" t="t" r="r" b="b"/>
              <a:pathLst>
                <a:path w="4906010" h="1043304">
                  <a:moveTo>
                    <a:pt x="4905387" y="0"/>
                  </a:moveTo>
                  <a:lnTo>
                    <a:pt x="2452700" y="0"/>
                  </a:lnTo>
                  <a:lnTo>
                    <a:pt x="0" y="0"/>
                  </a:lnTo>
                  <a:lnTo>
                    <a:pt x="0" y="1043178"/>
                  </a:lnTo>
                  <a:lnTo>
                    <a:pt x="2452700" y="1043178"/>
                  </a:lnTo>
                  <a:lnTo>
                    <a:pt x="4905387" y="1043178"/>
                  </a:lnTo>
                  <a:lnTo>
                    <a:pt x="4905387" y="0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3198" y="3274450"/>
              <a:ext cx="414020" cy="912494"/>
            </a:xfrm>
            <a:custGeom>
              <a:avLst/>
              <a:gdLst/>
              <a:ahLst/>
              <a:cxnLst/>
              <a:rect l="l" t="t" r="r" b="b"/>
              <a:pathLst>
                <a:path w="414019" h="912495">
                  <a:moveTo>
                    <a:pt x="413799" y="911874"/>
                  </a:moveTo>
                  <a:lnTo>
                    <a:pt x="0" y="9118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911874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96988" y="3274453"/>
              <a:ext cx="4906010" cy="912494"/>
            </a:xfrm>
            <a:custGeom>
              <a:avLst/>
              <a:gdLst/>
              <a:ahLst/>
              <a:cxnLst/>
              <a:rect l="l" t="t" r="r" b="b"/>
              <a:pathLst>
                <a:path w="4906010" h="912495">
                  <a:moveTo>
                    <a:pt x="4905387" y="0"/>
                  </a:moveTo>
                  <a:lnTo>
                    <a:pt x="2452700" y="0"/>
                  </a:lnTo>
                  <a:lnTo>
                    <a:pt x="0" y="0"/>
                  </a:lnTo>
                  <a:lnTo>
                    <a:pt x="0" y="911872"/>
                  </a:lnTo>
                  <a:lnTo>
                    <a:pt x="2452700" y="911872"/>
                  </a:lnTo>
                  <a:lnTo>
                    <a:pt x="4905387" y="911872"/>
                  </a:lnTo>
                  <a:lnTo>
                    <a:pt x="4905387" y="0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186324"/>
              <a:ext cx="483234" cy="3013710"/>
            </a:xfrm>
            <a:custGeom>
              <a:avLst/>
              <a:gdLst/>
              <a:ahLst/>
              <a:cxnLst/>
              <a:rect l="l" t="t" r="r" b="b"/>
              <a:pathLst>
                <a:path w="483234" h="3013709">
                  <a:moveTo>
                    <a:pt x="483198" y="3013674"/>
                  </a:moveTo>
                  <a:lnTo>
                    <a:pt x="0" y="3013674"/>
                  </a:lnTo>
                  <a:lnTo>
                    <a:pt x="0" y="0"/>
                  </a:lnTo>
                  <a:lnTo>
                    <a:pt x="483198" y="0"/>
                  </a:lnTo>
                  <a:lnTo>
                    <a:pt x="483198" y="30136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3198" y="4186324"/>
              <a:ext cx="414020" cy="1922145"/>
            </a:xfrm>
            <a:custGeom>
              <a:avLst/>
              <a:gdLst/>
              <a:ahLst/>
              <a:cxnLst/>
              <a:rect l="l" t="t" r="r" b="b"/>
              <a:pathLst>
                <a:path w="414019" h="1922145">
                  <a:moveTo>
                    <a:pt x="413799" y="1921849"/>
                  </a:moveTo>
                  <a:lnTo>
                    <a:pt x="0" y="19218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921849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96988" y="4186326"/>
              <a:ext cx="4906010" cy="1922145"/>
            </a:xfrm>
            <a:custGeom>
              <a:avLst/>
              <a:gdLst/>
              <a:ahLst/>
              <a:cxnLst/>
              <a:rect l="l" t="t" r="r" b="b"/>
              <a:pathLst>
                <a:path w="4906010" h="1922145">
                  <a:moveTo>
                    <a:pt x="4905387" y="0"/>
                  </a:moveTo>
                  <a:lnTo>
                    <a:pt x="2452700" y="0"/>
                  </a:lnTo>
                  <a:lnTo>
                    <a:pt x="0" y="0"/>
                  </a:lnTo>
                  <a:lnTo>
                    <a:pt x="0" y="1921852"/>
                  </a:lnTo>
                  <a:lnTo>
                    <a:pt x="2452700" y="1921852"/>
                  </a:lnTo>
                  <a:lnTo>
                    <a:pt x="4905387" y="1921852"/>
                  </a:lnTo>
                  <a:lnTo>
                    <a:pt x="4905387" y="0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3198" y="6108174"/>
              <a:ext cx="414020" cy="1092200"/>
            </a:xfrm>
            <a:custGeom>
              <a:avLst/>
              <a:gdLst/>
              <a:ahLst/>
              <a:cxnLst/>
              <a:rect l="l" t="t" r="r" b="b"/>
              <a:pathLst>
                <a:path w="414019" h="1092200">
                  <a:moveTo>
                    <a:pt x="413799" y="1091824"/>
                  </a:moveTo>
                  <a:lnTo>
                    <a:pt x="0" y="10918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918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96988" y="6108179"/>
              <a:ext cx="4906010" cy="1092200"/>
            </a:xfrm>
            <a:custGeom>
              <a:avLst/>
              <a:gdLst/>
              <a:ahLst/>
              <a:cxnLst/>
              <a:rect l="l" t="t" r="r" b="b"/>
              <a:pathLst>
                <a:path w="4906010" h="1092200">
                  <a:moveTo>
                    <a:pt x="4905387" y="0"/>
                  </a:moveTo>
                  <a:lnTo>
                    <a:pt x="2452700" y="0"/>
                  </a:lnTo>
                  <a:lnTo>
                    <a:pt x="0" y="0"/>
                  </a:lnTo>
                  <a:lnTo>
                    <a:pt x="0" y="1091831"/>
                  </a:lnTo>
                  <a:lnTo>
                    <a:pt x="2452700" y="1091831"/>
                  </a:lnTo>
                  <a:lnTo>
                    <a:pt x="4905387" y="1091831"/>
                  </a:lnTo>
                  <a:lnTo>
                    <a:pt x="4905387" y="0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73499"/>
              <a:ext cx="8255634" cy="6731634"/>
            </a:xfrm>
            <a:custGeom>
              <a:avLst/>
              <a:gdLst/>
              <a:ahLst/>
              <a:cxnLst/>
              <a:rect l="l" t="t" r="r" b="b"/>
              <a:pathLst>
                <a:path w="8255634" h="6731634">
                  <a:moveTo>
                    <a:pt x="0" y="0"/>
                  </a:moveTo>
                  <a:lnTo>
                    <a:pt x="0" y="6731249"/>
                  </a:lnTo>
                </a:path>
                <a:path w="8255634" h="6731634">
                  <a:moveTo>
                    <a:pt x="483198" y="799549"/>
                  </a:moveTo>
                  <a:lnTo>
                    <a:pt x="483198" y="6731249"/>
                  </a:lnTo>
                </a:path>
                <a:path w="8255634" h="6731634">
                  <a:moveTo>
                    <a:pt x="896997" y="0"/>
                  </a:moveTo>
                  <a:lnTo>
                    <a:pt x="896997" y="6731249"/>
                  </a:lnTo>
                </a:path>
                <a:path w="8255634" h="6731634">
                  <a:moveTo>
                    <a:pt x="3349692" y="400124"/>
                  </a:moveTo>
                  <a:lnTo>
                    <a:pt x="3349692" y="6731249"/>
                  </a:lnTo>
                </a:path>
                <a:path w="8255634" h="6731634">
                  <a:moveTo>
                    <a:pt x="5802386" y="0"/>
                  </a:moveTo>
                  <a:lnTo>
                    <a:pt x="5802386" y="6731249"/>
                  </a:lnTo>
                </a:path>
                <a:path w="8255634" h="6731634">
                  <a:moveTo>
                    <a:pt x="8255080" y="400124"/>
                  </a:moveTo>
                  <a:lnTo>
                    <a:pt x="8255080" y="6731249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54"/>
                  </a:moveTo>
                  <a:lnTo>
                    <a:pt x="0" y="6721754"/>
                  </a:lnTo>
                  <a:lnTo>
                    <a:pt x="0" y="6731279"/>
                  </a:lnTo>
                  <a:lnTo>
                    <a:pt x="10680687" y="6731279"/>
                  </a:lnTo>
                  <a:lnTo>
                    <a:pt x="10680687" y="6721754"/>
                  </a:lnTo>
                  <a:close/>
                </a:path>
                <a:path w="10680700" h="6731634">
                  <a:moveTo>
                    <a:pt x="10680687" y="5629922"/>
                  </a:moveTo>
                  <a:lnTo>
                    <a:pt x="478447" y="5629922"/>
                  </a:lnTo>
                  <a:lnTo>
                    <a:pt x="478447" y="5639447"/>
                  </a:lnTo>
                  <a:lnTo>
                    <a:pt x="10680687" y="5639447"/>
                  </a:lnTo>
                  <a:lnTo>
                    <a:pt x="10680687" y="5629922"/>
                  </a:lnTo>
                  <a:close/>
                </a:path>
                <a:path w="10680700" h="6731634">
                  <a:moveTo>
                    <a:pt x="10680687" y="3708069"/>
                  </a:moveTo>
                  <a:lnTo>
                    <a:pt x="0" y="3708069"/>
                  </a:lnTo>
                  <a:lnTo>
                    <a:pt x="0" y="3717594"/>
                  </a:lnTo>
                  <a:lnTo>
                    <a:pt x="10680687" y="3717594"/>
                  </a:lnTo>
                  <a:lnTo>
                    <a:pt x="10680687" y="3708069"/>
                  </a:lnTo>
                  <a:close/>
                </a:path>
                <a:path w="10680700" h="6731634">
                  <a:moveTo>
                    <a:pt x="10680687" y="2796197"/>
                  </a:moveTo>
                  <a:lnTo>
                    <a:pt x="478447" y="2796197"/>
                  </a:lnTo>
                  <a:lnTo>
                    <a:pt x="478447" y="2805722"/>
                  </a:lnTo>
                  <a:lnTo>
                    <a:pt x="10680687" y="2805722"/>
                  </a:lnTo>
                  <a:lnTo>
                    <a:pt x="10680687" y="2796197"/>
                  </a:lnTo>
                  <a:close/>
                </a:path>
                <a:path w="10680700" h="6731634">
                  <a:moveTo>
                    <a:pt x="10680687" y="1753019"/>
                  </a:moveTo>
                  <a:lnTo>
                    <a:pt x="478447" y="1753019"/>
                  </a:lnTo>
                  <a:lnTo>
                    <a:pt x="478447" y="1762544"/>
                  </a:lnTo>
                  <a:lnTo>
                    <a:pt x="10680687" y="1762544"/>
                  </a:lnTo>
                  <a:lnTo>
                    <a:pt x="10680687" y="1753019"/>
                  </a:lnTo>
                  <a:close/>
                </a:path>
                <a:path w="10680700" h="6731634">
                  <a:moveTo>
                    <a:pt x="10680687" y="799553"/>
                  </a:moveTo>
                  <a:lnTo>
                    <a:pt x="0" y="799553"/>
                  </a:lnTo>
                  <a:lnTo>
                    <a:pt x="0" y="809078"/>
                  </a:lnTo>
                  <a:lnTo>
                    <a:pt x="10680687" y="809078"/>
                  </a:lnTo>
                  <a:lnTo>
                    <a:pt x="10680687" y="799553"/>
                  </a:lnTo>
                  <a:close/>
                </a:path>
                <a:path w="10680700" h="6731634">
                  <a:moveTo>
                    <a:pt x="10680687" y="400126"/>
                  </a:moveTo>
                  <a:lnTo>
                    <a:pt x="892238" y="400126"/>
                  </a:lnTo>
                  <a:lnTo>
                    <a:pt x="892238" y="409651"/>
                  </a:lnTo>
                  <a:lnTo>
                    <a:pt x="10680687" y="409651"/>
                  </a:lnTo>
                  <a:lnTo>
                    <a:pt x="10680687" y="400126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989072" y="519308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6</a:t>
            </a:fld>
            <a:endParaRPr spc="40" dirty="0"/>
          </a:p>
        </p:txBody>
      </p:sp>
      <p:sp>
        <p:nvSpPr>
          <p:cNvPr id="26" name="object 26"/>
          <p:cNvSpPr txBox="1"/>
          <p:nvPr/>
        </p:nvSpPr>
        <p:spPr>
          <a:xfrm>
            <a:off x="5894461" y="519308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2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89072" y="951595"/>
            <a:ext cx="21653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5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Makin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-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a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m</a:t>
            </a:r>
            <a:r>
              <a:rPr sz="1400" u="heavy" spc="-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o</a:t>
            </a: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vin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storybook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41766" y="951595"/>
            <a:ext cx="13671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3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Wheel</a:t>
            </a:r>
            <a:r>
              <a:rPr sz="1400" u="heavy" spc="-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s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-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an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d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axles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94461" y="951595"/>
            <a:ext cx="13931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4"/>
              </a:rPr>
              <a:t>Fairgroun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4"/>
              </a:rPr>
              <a:t>d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4"/>
              </a:rPr>
              <a:t> </a:t>
            </a:r>
            <a:r>
              <a:rPr sz="1400" u="heavy" spc="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4"/>
              </a:rPr>
              <a:t>wheel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47155" y="951595"/>
            <a:ext cx="20218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5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Makin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400" u="heavy" spc="-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a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m</a:t>
            </a:r>
            <a:r>
              <a:rPr sz="1400" u="heavy" spc="-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o</a:t>
            </a: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vin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 </a:t>
            </a:r>
            <a:r>
              <a:rPr sz="1400" u="heavy" spc="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5"/>
              </a:rPr>
              <a:t>monster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9072" y="1317678"/>
            <a:ext cx="22523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Explaining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adapt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mechanisms,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bridges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guides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control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ement</a:t>
            </a:r>
            <a:endParaRPr sz="900">
              <a:latin typeface="Tahoma"/>
              <a:cs typeface="Tahoma"/>
            </a:endParaRPr>
          </a:p>
          <a:p>
            <a:pPr marL="12700" marR="812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story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book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</a:t>
            </a:r>
            <a:r>
              <a:rPr sz="900" spc="-20" dirty="0">
                <a:latin typeface="Tahoma"/>
                <a:cs typeface="Tahoma"/>
              </a:rPr>
              <a:t>v</a:t>
            </a:r>
            <a:r>
              <a:rPr sz="900" spc="-5" dirty="0">
                <a:latin typeface="Tahoma"/>
                <a:cs typeface="Tahoma"/>
              </a:rPr>
              <a:t>en  </a:t>
            </a:r>
            <a:r>
              <a:rPr sz="900" dirty="0">
                <a:latin typeface="Tahoma"/>
                <a:cs typeface="Tahoma"/>
              </a:rPr>
              <a:t>audience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41766" y="1317678"/>
            <a:ext cx="213106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5" dirty="0">
                <a:latin typeface="Tahoma"/>
                <a:cs typeface="Tahoma"/>
              </a:rPr>
              <a:t>ehicle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includes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wheels,  </a:t>
            </a:r>
            <a:r>
              <a:rPr sz="900" dirty="0">
                <a:latin typeface="Tahoma"/>
                <a:cs typeface="Tahoma"/>
              </a:rPr>
              <a:t>axles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holders,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will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allow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wheels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ve</a:t>
            </a:r>
            <a:endParaRPr sz="900">
              <a:latin typeface="Tahoma"/>
              <a:cs typeface="Tahoma"/>
            </a:endParaRPr>
          </a:p>
          <a:p>
            <a:pPr marL="12700" marR="19050" algn="just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clearly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labelled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drawings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illust</a:t>
            </a:r>
            <a:r>
              <a:rPr sz="900" dirty="0">
                <a:latin typeface="Tahoma"/>
                <a:cs typeface="Tahoma"/>
              </a:rPr>
              <a:t>r</a:t>
            </a:r>
            <a:r>
              <a:rPr sz="900" spc="5" dirty="0">
                <a:latin typeface="Tahoma"/>
                <a:cs typeface="Tahoma"/>
              </a:rPr>
              <a:t>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ement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894461" y="1317678"/>
            <a:ext cx="2108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75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suitable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linkage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system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to  </a:t>
            </a:r>
            <a:r>
              <a:rPr sz="900" spc="5" dirty="0">
                <a:latin typeface="Tahoma"/>
                <a:cs typeface="Tahoma"/>
              </a:rPr>
              <a:t>produce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desired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motions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wheel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appropriate  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properties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47155" y="1317678"/>
            <a:ext cx="22631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class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moving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monster</a:t>
            </a:r>
            <a:endParaRPr sz="900">
              <a:latin typeface="Tahoma"/>
              <a:cs typeface="Tahoma"/>
            </a:endParaRPr>
          </a:p>
          <a:p>
            <a:pPr marL="12700" marR="2286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monster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speciﬁc  </a:t>
            </a:r>
            <a:r>
              <a:rPr sz="900" dirty="0">
                <a:latin typeface="Tahoma"/>
                <a:cs typeface="Tahoma"/>
              </a:rPr>
              <a:t>audience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accordance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89072" y="2271153"/>
            <a:ext cx="22656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moving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</a:t>
            </a:r>
            <a:r>
              <a:rPr sz="90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5" dirty="0">
                <a:latin typeface="Tahoma"/>
                <a:cs typeface="Tahoma"/>
              </a:rPr>
              <a:t>ers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sliders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41766" y="2271153"/>
            <a:ext cx="1207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Adapting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894461" y="2271153"/>
            <a:ext cx="196278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according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  </a:t>
            </a:r>
            <a:r>
              <a:rPr sz="900" spc="5" dirty="0">
                <a:latin typeface="Tahoma"/>
                <a:cs typeface="Tahoma"/>
              </a:rPr>
              <a:t>characteristics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</a:t>
            </a:r>
            <a:r>
              <a:rPr sz="900" spc="10" dirty="0">
                <a:latin typeface="Tahoma"/>
                <a:cs typeface="Tahoma"/>
              </a:rPr>
              <a:t>ollowing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brief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47155" y="2271153"/>
            <a:ext cx="22498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66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linkages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card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</a:t>
            </a:r>
            <a:r>
              <a:rPr sz="90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5" dirty="0">
                <a:latin typeface="Tahoma"/>
                <a:cs typeface="Tahoma"/>
              </a:rPr>
              <a:t>ers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 </a:t>
            </a:r>
            <a:r>
              <a:rPr sz="900" spc="10" dirty="0">
                <a:latin typeface="Tahoma"/>
                <a:cs typeface="Tahoma"/>
              </a:rPr>
              <a:t>split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pi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10" dirty="0">
                <a:latin typeface="Tahoma"/>
                <a:cs typeface="Tahoma"/>
              </a:rPr>
              <a:t>ots</a:t>
            </a:r>
            <a:endParaRPr sz="900">
              <a:latin typeface="Tahoma"/>
              <a:cs typeface="Tahoma"/>
            </a:endParaRPr>
          </a:p>
          <a:p>
            <a:pPr marL="12700" marR="4254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Experimenting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linkages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adjusting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  </a:t>
            </a:r>
            <a:r>
              <a:rPr sz="900" spc="-5" dirty="0">
                <a:latin typeface="Tahoma"/>
                <a:cs typeface="Tahoma"/>
              </a:rPr>
              <a:t>widths,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lengths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thicknesses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card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5" dirty="0">
                <a:latin typeface="Tahoma"/>
                <a:cs typeface="Tahoma"/>
              </a:rPr>
              <a:t>Cutting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assembling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neatly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89072" y="3314328"/>
            <a:ext cx="220027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dirty="0">
                <a:latin typeface="Tahoma"/>
                <a:cs typeface="Tahoma"/>
              </a:rPr>
              <a:t>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ﬁnished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product,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seeing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whether 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-10" dirty="0">
                <a:latin typeface="Tahoma"/>
                <a:cs typeface="Tahoma"/>
              </a:rPr>
              <a:t>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planned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not,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e</a:t>
            </a:r>
            <a:r>
              <a:rPr sz="900" dirty="0">
                <a:latin typeface="Tahoma"/>
                <a:cs typeface="Tahoma"/>
              </a:rPr>
              <a:t>xplaining  </a:t>
            </a:r>
            <a:r>
              <a:rPr sz="900" spc="10" dirty="0">
                <a:latin typeface="Tahoma"/>
                <a:cs typeface="Tahoma"/>
              </a:rPr>
              <a:t>w</a:t>
            </a:r>
            <a:r>
              <a:rPr sz="900" spc="-10" dirty="0">
                <a:latin typeface="Tahoma"/>
                <a:cs typeface="Tahoma"/>
              </a:rPr>
              <a:t>h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ﬁ</a:t>
            </a:r>
            <a:r>
              <a:rPr sz="900" spc="-15" dirty="0">
                <a:latin typeface="Tahoma"/>
                <a:cs typeface="Tahoma"/>
              </a:rPr>
              <a:t>x</a:t>
            </a:r>
            <a:r>
              <a:rPr sz="900" dirty="0">
                <a:latin typeface="Tahoma"/>
                <a:cs typeface="Tahoma"/>
              </a:rPr>
              <a:t>ed</a:t>
            </a:r>
            <a:endParaRPr sz="900">
              <a:latin typeface="Tahoma"/>
              <a:cs typeface="Tahoma"/>
            </a:endParaRPr>
          </a:p>
          <a:p>
            <a:pPr marL="12700" marR="217804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R</a:t>
            </a:r>
            <a:r>
              <a:rPr sz="900" spc="-10" dirty="0">
                <a:latin typeface="Tahoma"/>
                <a:cs typeface="Tahoma"/>
              </a:rPr>
              <a:t>e</a:t>
            </a:r>
            <a:r>
              <a:rPr sz="900" spc="5" dirty="0">
                <a:latin typeface="Tahoma"/>
                <a:cs typeface="Tahoma"/>
              </a:rPr>
              <a:t>viewing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success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</a:t>
            </a:r>
            <a:r>
              <a:rPr sz="900" spc="5" dirty="0">
                <a:latin typeface="Tahoma"/>
                <a:cs typeface="Tahoma"/>
              </a:rPr>
              <a:t>y  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intended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audience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41766" y="3314328"/>
            <a:ext cx="22567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mechanisms,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identifying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9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stops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wheels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turning,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knowing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wheel  </a:t>
            </a:r>
            <a:r>
              <a:rPr sz="900" spc="-5" dirty="0">
                <a:latin typeface="Tahoma"/>
                <a:cs typeface="Tahoma"/>
              </a:rPr>
              <a:t>needs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order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5894461" y="3314328"/>
            <a:ext cx="15659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dirty="0">
                <a:latin typeface="Tahoma"/>
                <a:cs typeface="Tahoma"/>
              </a:rPr>
              <a:t>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adapting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347155" y="3314328"/>
            <a:ext cx="200278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against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 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2700" marR="6286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feedback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modify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0022" y="4226203"/>
            <a:ext cx="2263775" cy="125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  </a:t>
            </a:r>
            <a:r>
              <a:rPr sz="900" spc="5" dirty="0">
                <a:latin typeface="Tahoma"/>
                <a:cs typeface="Tahoma"/>
              </a:rPr>
              <a:t>object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endParaRPr sz="900">
              <a:latin typeface="Tahoma"/>
              <a:cs typeface="Tahoma"/>
            </a:endParaRPr>
          </a:p>
          <a:p>
            <a:pPr marL="12700" marR="86995">
              <a:lnSpc>
                <a:spcPct val="100000"/>
              </a:lnSpc>
              <a:buChar char="•"/>
              <a:tabLst>
                <a:tab pos="8001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slider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-10" dirty="0">
                <a:latin typeface="Tahoma"/>
                <a:cs typeface="Tahoma"/>
              </a:rPr>
              <a:t>es 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 </a:t>
            </a:r>
            <a:r>
              <a:rPr sz="900" spc="5" dirty="0">
                <a:latin typeface="Tahoma"/>
                <a:cs typeface="Tahoma"/>
              </a:rPr>
              <a:t>object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side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side</a:t>
            </a:r>
            <a:endParaRPr sz="900">
              <a:latin typeface="Tahoma"/>
              <a:cs typeface="Tahoma"/>
            </a:endParaRPr>
          </a:p>
          <a:p>
            <a:pPr marL="12700" marR="26987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slider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  </a:t>
            </a:r>
            <a:r>
              <a:rPr sz="900" spc="10" dirty="0">
                <a:latin typeface="Tahoma"/>
                <a:cs typeface="Tahoma"/>
              </a:rPr>
              <a:t>slide</a:t>
            </a:r>
            <a:r>
              <a:rPr sz="900" spc="-50" dirty="0">
                <a:latin typeface="Tahoma"/>
                <a:cs typeface="Tahoma"/>
              </a:rPr>
              <a:t>r</a:t>
            </a:r>
            <a:r>
              <a:rPr sz="900" spc="-85" dirty="0">
                <a:latin typeface="Tahoma"/>
                <a:cs typeface="Tahoma"/>
              </a:rPr>
              <a:t>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slots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85" dirty="0">
                <a:latin typeface="Tahoma"/>
                <a:cs typeface="Tahoma"/>
              </a:rPr>
              <a:t>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guides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object</a:t>
            </a:r>
            <a:endParaRPr sz="900">
              <a:latin typeface="Tahoma"/>
              <a:cs typeface="Tahoma"/>
            </a:endParaRPr>
          </a:p>
          <a:p>
            <a:pPr marL="12700" marR="825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bridges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guides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bits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  </a:t>
            </a:r>
            <a:r>
              <a:rPr sz="900" spc="5" dirty="0">
                <a:latin typeface="Tahoma"/>
                <a:cs typeface="Tahoma"/>
              </a:rPr>
              <a:t>card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purposefully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restrict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movement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slider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422716" y="4226203"/>
            <a:ext cx="218186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1594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wheels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need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round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to  rotate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ve</a:t>
            </a:r>
            <a:endParaRPr sz="900">
              <a:latin typeface="Tahoma"/>
              <a:cs typeface="Tahoma"/>
            </a:endParaRPr>
          </a:p>
          <a:p>
            <a:pPr marL="12700" marR="381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wheel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it  </a:t>
            </a:r>
            <a:r>
              <a:rPr sz="900" dirty="0">
                <a:latin typeface="Tahoma"/>
                <a:cs typeface="Tahoma"/>
              </a:rPr>
              <a:t>must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attached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rotating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-10" dirty="0">
                <a:latin typeface="Tahoma"/>
                <a:cs typeface="Tahoma"/>
              </a:rPr>
              <a:t>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  </a:t>
            </a:r>
            <a:r>
              <a:rPr sz="900" spc="10" dirty="0">
                <a:latin typeface="Tahoma"/>
                <a:cs typeface="Tahoma"/>
              </a:rPr>
              <a:t>holder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ﬁ</a:t>
            </a:r>
            <a:r>
              <a:rPr sz="900" spc="-15" dirty="0">
                <a:latin typeface="Tahoma"/>
                <a:cs typeface="Tahoma"/>
              </a:rPr>
              <a:t>x</a:t>
            </a:r>
            <a:r>
              <a:rPr sz="900" dirty="0">
                <a:latin typeface="Tahoma"/>
                <a:cs typeface="Tahoma"/>
              </a:rPr>
              <a:t>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5" dirty="0">
                <a:latin typeface="Tahoma"/>
                <a:cs typeface="Tahoma"/>
              </a:rPr>
              <a:t>ehicle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oy</a:t>
            </a:r>
            <a:endParaRPr sz="900">
              <a:latin typeface="Tahoma"/>
              <a:cs typeface="Tahoma"/>
            </a:endParaRPr>
          </a:p>
          <a:p>
            <a:pPr marL="12700" marR="3225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f</a:t>
            </a:r>
            <a:r>
              <a:rPr sz="900" spc="5" dirty="0">
                <a:latin typeface="Tahoma"/>
                <a:cs typeface="Tahoma"/>
              </a:rPr>
              <a:t>r</a:t>
            </a:r>
            <a:r>
              <a:rPr sz="900" spc="-15" dirty="0">
                <a:latin typeface="Tahoma"/>
                <a:cs typeface="Tahoma"/>
              </a:rPr>
              <a:t>ame</a:t>
            </a:r>
            <a:r>
              <a:rPr sz="900" spc="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5" dirty="0">
                <a:latin typeface="Tahoma"/>
                <a:cs typeface="Tahoma"/>
              </a:rPr>
              <a:t>ehicle  </a:t>
            </a:r>
            <a:r>
              <a:rPr sz="900" spc="-90" dirty="0">
                <a:latin typeface="Tahoma"/>
                <a:cs typeface="Tahoma"/>
              </a:rPr>
              <a:t>(</a:t>
            </a:r>
            <a:r>
              <a:rPr sz="900" spc="-15" dirty="0">
                <a:latin typeface="Tahoma"/>
                <a:cs typeface="Tahoma"/>
              </a:rPr>
              <a:t>chassis)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needs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balanced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94461" y="4226203"/>
            <a:ext cx="19697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</a:t>
            </a:r>
            <a:r>
              <a:rPr sz="900" spc="-25" dirty="0">
                <a:latin typeface="Tahoma"/>
                <a:cs typeface="Tahoma"/>
              </a:rPr>
              <a:t>a</a:t>
            </a:r>
            <a:r>
              <a:rPr sz="900" spc="-5" dirty="0">
                <a:latin typeface="Tahoma"/>
                <a:cs typeface="Tahoma"/>
              </a:rPr>
              <a:t>ve  </a:t>
            </a:r>
            <a:r>
              <a:rPr sz="900" spc="10" dirty="0">
                <a:latin typeface="Tahoma"/>
                <a:cs typeface="Tahoma"/>
              </a:rPr>
              <a:t>different properties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5" dirty="0">
                <a:latin typeface="Tahoma"/>
                <a:cs typeface="Tahoma"/>
              </a:rPr>
              <a:t>are </a:t>
            </a:r>
            <a:r>
              <a:rPr sz="900" spc="10" dirty="0">
                <a:latin typeface="Tahoma"/>
                <a:cs typeface="Tahoma"/>
              </a:rPr>
              <a:t>therefore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suitable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347155" y="4226203"/>
            <a:ext cx="2204085" cy="180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81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collection  of </a:t>
            </a:r>
            <a:r>
              <a:rPr sz="900" spc="-5" dirty="0">
                <a:latin typeface="Tahoma"/>
                <a:cs typeface="Tahoma"/>
              </a:rPr>
              <a:t>moving </a:t>
            </a:r>
            <a:r>
              <a:rPr sz="900" spc="5" dirty="0">
                <a:latin typeface="Tahoma"/>
                <a:cs typeface="Tahoma"/>
              </a:rPr>
              <a:t>parts </a:t>
            </a:r>
            <a:r>
              <a:rPr sz="900" spc="10" dirty="0">
                <a:latin typeface="Tahoma"/>
                <a:cs typeface="Tahoma"/>
              </a:rPr>
              <a:t>that </a:t>
            </a:r>
            <a:r>
              <a:rPr sz="900" spc="20" dirty="0">
                <a:latin typeface="Tahoma"/>
                <a:cs typeface="Tahoma"/>
              </a:rPr>
              <a:t>work </a:t>
            </a:r>
            <a:r>
              <a:rPr sz="900" spc="5" dirty="0">
                <a:latin typeface="Tahoma"/>
                <a:cs typeface="Tahoma"/>
              </a:rPr>
              <a:t>together </a:t>
            </a:r>
            <a:r>
              <a:rPr sz="900" spc="-15" dirty="0">
                <a:latin typeface="Tahoma"/>
                <a:cs typeface="Tahoma"/>
              </a:rPr>
              <a:t>as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spc="-1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machine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produce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ement</a:t>
            </a:r>
            <a:endParaRPr sz="900">
              <a:latin typeface="Tahoma"/>
              <a:cs typeface="Tahoma"/>
            </a:endParaRPr>
          </a:p>
          <a:p>
            <a:pPr marL="12700" marR="5905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alw</a:t>
            </a:r>
            <a:r>
              <a:rPr sz="900" spc="-15" dirty="0">
                <a:latin typeface="Tahoma"/>
                <a:cs typeface="Tahoma"/>
              </a:rPr>
              <a:t>a</a:t>
            </a:r>
            <a:r>
              <a:rPr sz="900" dirty="0">
                <a:latin typeface="Tahoma"/>
                <a:cs typeface="Tahoma"/>
              </a:rPr>
              <a:t>ys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input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 </a:t>
            </a:r>
            <a:r>
              <a:rPr sz="900" spc="10" dirty="0">
                <a:latin typeface="Tahoma"/>
                <a:cs typeface="Tahoma"/>
              </a:rPr>
              <a:t>output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</a:t>
            </a:r>
            <a:endParaRPr sz="900">
              <a:latin typeface="Tahoma"/>
              <a:cs typeface="Tahoma"/>
            </a:endParaRPr>
          </a:p>
          <a:p>
            <a:pPr marL="12700" marR="3556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input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energy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 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start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something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working</a:t>
            </a:r>
            <a:endParaRPr sz="900">
              <a:latin typeface="Tahoma"/>
              <a:cs typeface="Tahoma"/>
            </a:endParaRPr>
          </a:p>
          <a:p>
            <a:pPr marL="12700" marR="10223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output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ement 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happens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result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input</a:t>
            </a:r>
            <a:endParaRPr sz="900">
              <a:latin typeface="Tahoma"/>
              <a:cs typeface="Tahoma"/>
            </a:endParaRPr>
          </a:p>
          <a:p>
            <a:pPr marL="12700" marR="22161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</a:t>
            </a:r>
            <a:r>
              <a:rPr sz="90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15" dirty="0">
                <a:latin typeface="Tahoma"/>
                <a:cs typeface="Tahoma"/>
              </a:rPr>
              <a:t>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something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  turns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pi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20" dirty="0">
                <a:latin typeface="Tahoma"/>
                <a:cs typeface="Tahoma"/>
              </a:rPr>
              <a:t>ot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linkage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made  </a:t>
            </a:r>
            <a:r>
              <a:rPr sz="900" spc="-5" dirty="0">
                <a:latin typeface="Tahoma"/>
                <a:cs typeface="Tahoma"/>
              </a:rPr>
              <a:t>up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series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</a:t>
            </a:r>
            <a:r>
              <a:rPr sz="90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5" dirty="0">
                <a:latin typeface="Tahoma"/>
                <a:cs typeface="Tahoma"/>
              </a:rPr>
              <a:t>ers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970022" y="6148053"/>
            <a:ext cx="219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technology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we  call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plan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45" dirty="0">
                <a:latin typeface="Tahoma"/>
                <a:cs typeface="Tahoma"/>
              </a:rPr>
              <a:t>‘</a:t>
            </a:r>
            <a:r>
              <a:rPr sz="900" spc="-5" dirty="0">
                <a:latin typeface="Tahoma"/>
                <a:cs typeface="Tahoma"/>
              </a:rPr>
              <a:t>desig</a:t>
            </a:r>
            <a:r>
              <a:rPr sz="900" spc="-40" dirty="0">
                <a:latin typeface="Tahoma"/>
                <a:cs typeface="Tahoma"/>
              </a:rPr>
              <a:t>n</a:t>
            </a:r>
            <a:r>
              <a:rPr sz="900" dirty="0">
                <a:latin typeface="Tahoma"/>
                <a:cs typeface="Tahoma"/>
              </a:rPr>
              <a:t>’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422716" y="6148053"/>
            <a:ext cx="19538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some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real-life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items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  </a:t>
            </a:r>
            <a:r>
              <a:rPr sz="900" dirty="0">
                <a:latin typeface="Tahoma"/>
                <a:cs typeface="Tahoma"/>
              </a:rPr>
              <a:t>wheels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wheelbarrows,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hamster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wheels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5" dirty="0">
                <a:latin typeface="Tahoma"/>
                <a:cs typeface="Tahoma"/>
              </a:rPr>
              <a:t>ehicles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894461" y="6148053"/>
            <a:ext cx="225361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ferris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wheel  include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wheel,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frame,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pods,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base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holder</a:t>
            </a:r>
            <a:endParaRPr sz="900">
              <a:latin typeface="Tahoma"/>
              <a:cs typeface="Tahoma"/>
            </a:endParaRPr>
          </a:p>
          <a:p>
            <a:pPr marL="12700" marR="1828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test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m</a:t>
            </a:r>
            <a:r>
              <a:rPr sz="900" spc="5" dirty="0">
                <a:latin typeface="Tahoma"/>
                <a:cs typeface="Tahoma"/>
              </a:rPr>
              <a:t>y 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go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along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sol</a:t>
            </a:r>
            <a:r>
              <a:rPr sz="900" spc="-5" dirty="0">
                <a:latin typeface="Tahoma"/>
                <a:cs typeface="Tahoma"/>
              </a:rPr>
              <a:t>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</a:t>
            </a:r>
            <a:r>
              <a:rPr sz="900" spc="-25" dirty="0">
                <a:latin typeface="Tahoma"/>
                <a:cs typeface="Tahoma"/>
              </a:rPr>
              <a:t>n</a:t>
            </a:r>
            <a:r>
              <a:rPr sz="900" spc="5" dirty="0">
                <a:latin typeface="Tahoma"/>
                <a:cs typeface="Tahoma"/>
              </a:rPr>
              <a:t>y  problems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m</a:t>
            </a:r>
            <a:r>
              <a:rPr sz="900" spc="-30" dirty="0">
                <a:latin typeface="Tahoma"/>
                <a:cs typeface="Tahoma"/>
              </a:rPr>
              <a:t>a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occur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347155" y="6148053"/>
            <a:ext cx="2239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some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real-life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objects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contain  </a:t>
            </a:r>
            <a:r>
              <a:rPr sz="900" spc="-5" dirty="0">
                <a:latin typeface="Tahoma"/>
                <a:cs typeface="Tahoma"/>
              </a:rPr>
              <a:t>mechanisms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49023" y="1426272"/>
            <a:ext cx="215444" cy="65109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49072" y="3236698"/>
            <a:ext cx="215444" cy="903889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49073" y="4777988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49023" y="6103421"/>
            <a:ext cx="215444" cy="982147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6852" y="2423354"/>
            <a:ext cx="299720" cy="55943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851" y="4937545"/>
            <a:ext cx="276999" cy="1369918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3861" y="69643"/>
            <a:ext cx="39135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0" dirty="0">
                <a:solidFill>
                  <a:srgbClr val="FFFFFF"/>
                </a:solidFill>
                <a:latin typeface="Tahoma"/>
                <a:cs typeface="Tahoma"/>
              </a:rPr>
              <a:t>Mechanisms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38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732790"/>
            </a:xfrm>
            <a:custGeom>
              <a:avLst/>
              <a:gdLst/>
              <a:ahLst/>
              <a:cxnLst/>
              <a:rect l="l" t="t" r="r" b="b"/>
              <a:pathLst>
                <a:path w="10680700" h="73279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32447"/>
                  </a:lnTo>
                  <a:lnTo>
                    <a:pt x="827595" y="732447"/>
                  </a:lnTo>
                  <a:lnTo>
                    <a:pt x="827595" y="396697"/>
                  </a:lnTo>
                  <a:lnTo>
                    <a:pt x="5759780" y="396697"/>
                  </a:lnTo>
                  <a:lnTo>
                    <a:pt x="10680687" y="396697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874949"/>
              <a:ext cx="4932680" cy="335915"/>
            </a:xfrm>
            <a:custGeom>
              <a:avLst/>
              <a:gdLst/>
              <a:ahLst/>
              <a:cxnLst/>
              <a:rect l="l" t="t" r="r" b="b"/>
              <a:pathLst>
                <a:path w="4932680" h="335915">
                  <a:moveTo>
                    <a:pt x="4932188" y="335749"/>
                  </a:moveTo>
                  <a:lnTo>
                    <a:pt x="0" y="3357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357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10699"/>
              <a:ext cx="414020" cy="2861310"/>
            </a:xfrm>
            <a:custGeom>
              <a:avLst/>
              <a:gdLst/>
              <a:ahLst/>
              <a:cxnLst/>
              <a:rect l="l" t="t" r="r" b="b"/>
              <a:pathLst>
                <a:path w="414020" h="2861310">
                  <a:moveTo>
                    <a:pt x="413799" y="2860774"/>
                  </a:moveTo>
                  <a:lnTo>
                    <a:pt x="0" y="28607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8607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10699"/>
              <a:ext cx="414020" cy="695325"/>
            </a:xfrm>
            <a:custGeom>
              <a:avLst/>
              <a:gdLst/>
              <a:ahLst/>
              <a:cxnLst/>
              <a:rect l="l" t="t" r="r" b="b"/>
              <a:pathLst>
                <a:path w="414019" h="695325">
                  <a:moveTo>
                    <a:pt x="413799" y="695224"/>
                  </a:moveTo>
                  <a:lnTo>
                    <a:pt x="0" y="6952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695224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10699"/>
              <a:ext cx="4932680" cy="695325"/>
            </a:xfrm>
            <a:custGeom>
              <a:avLst/>
              <a:gdLst/>
              <a:ahLst/>
              <a:cxnLst/>
              <a:rect l="l" t="t" r="r" b="b"/>
              <a:pathLst>
                <a:path w="4932680" h="695325">
                  <a:moveTo>
                    <a:pt x="4932188" y="695224"/>
                  </a:moveTo>
                  <a:lnTo>
                    <a:pt x="0" y="6952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6952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1905924"/>
              <a:ext cx="414020" cy="945515"/>
            </a:xfrm>
            <a:custGeom>
              <a:avLst/>
              <a:gdLst/>
              <a:ahLst/>
              <a:cxnLst/>
              <a:rect l="l" t="t" r="r" b="b"/>
              <a:pathLst>
                <a:path w="414019" h="945514">
                  <a:moveTo>
                    <a:pt x="413799" y="945349"/>
                  </a:moveTo>
                  <a:lnTo>
                    <a:pt x="0" y="94534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94534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1905924"/>
              <a:ext cx="4932680" cy="945515"/>
            </a:xfrm>
            <a:custGeom>
              <a:avLst/>
              <a:gdLst/>
              <a:ahLst/>
              <a:cxnLst/>
              <a:rect l="l" t="t" r="r" b="b"/>
              <a:pathLst>
                <a:path w="4932680" h="945514">
                  <a:moveTo>
                    <a:pt x="4932188" y="945349"/>
                  </a:moveTo>
                  <a:lnTo>
                    <a:pt x="0" y="9453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9453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2851274"/>
              <a:ext cx="414020" cy="1220470"/>
            </a:xfrm>
            <a:custGeom>
              <a:avLst/>
              <a:gdLst/>
              <a:ahLst/>
              <a:cxnLst/>
              <a:rect l="l" t="t" r="r" b="b"/>
              <a:pathLst>
                <a:path w="414019" h="1220470">
                  <a:moveTo>
                    <a:pt x="413799" y="1220199"/>
                  </a:moveTo>
                  <a:lnTo>
                    <a:pt x="0" y="12201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20199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2851274"/>
              <a:ext cx="4932680" cy="1220470"/>
            </a:xfrm>
            <a:custGeom>
              <a:avLst/>
              <a:gdLst/>
              <a:ahLst/>
              <a:cxnLst/>
              <a:rect l="l" t="t" r="r" b="b"/>
              <a:pathLst>
                <a:path w="4932680" h="1220470">
                  <a:moveTo>
                    <a:pt x="4932188" y="1220199"/>
                  </a:moveTo>
                  <a:lnTo>
                    <a:pt x="0" y="12201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201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071474"/>
              <a:ext cx="414020" cy="3128645"/>
            </a:xfrm>
            <a:custGeom>
              <a:avLst/>
              <a:gdLst/>
              <a:ahLst/>
              <a:cxnLst/>
              <a:rect l="l" t="t" r="r" b="b"/>
              <a:pathLst>
                <a:path w="414020" h="3128645">
                  <a:moveTo>
                    <a:pt x="413799" y="3128474"/>
                  </a:moveTo>
                  <a:lnTo>
                    <a:pt x="0" y="31284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1284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071474"/>
              <a:ext cx="414020" cy="1897380"/>
            </a:xfrm>
            <a:custGeom>
              <a:avLst/>
              <a:gdLst/>
              <a:ahLst/>
              <a:cxnLst/>
              <a:rect l="l" t="t" r="r" b="b"/>
              <a:pathLst>
                <a:path w="414019" h="1897379">
                  <a:moveTo>
                    <a:pt x="413799" y="1896999"/>
                  </a:moveTo>
                  <a:lnTo>
                    <a:pt x="0" y="18969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896999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071474"/>
              <a:ext cx="4932680" cy="1897380"/>
            </a:xfrm>
            <a:custGeom>
              <a:avLst/>
              <a:gdLst/>
              <a:ahLst/>
              <a:cxnLst/>
              <a:rect l="l" t="t" r="r" b="b"/>
              <a:pathLst>
                <a:path w="4932680" h="1897379">
                  <a:moveTo>
                    <a:pt x="4932188" y="1896999"/>
                  </a:moveTo>
                  <a:lnTo>
                    <a:pt x="0" y="18969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8969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99" y="5968474"/>
              <a:ext cx="414020" cy="1231900"/>
            </a:xfrm>
            <a:custGeom>
              <a:avLst/>
              <a:gdLst/>
              <a:ahLst/>
              <a:cxnLst/>
              <a:rect l="l" t="t" r="r" b="b"/>
              <a:pathLst>
                <a:path w="414019" h="1231900">
                  <a:moveTo>
                    <a:pt x="413799" y="1231474"/>
                  </a:moveTo>
                  <a:lnTo>
                    <a:pt x="0" y="12314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314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98" y="5968474"/>
              <a:ext cx="4932680" cy="1231900"/>
            </a:xfrm>
            <a:custGeom>
              <a:avLst/>
              <a:gdLst/>
              <a:ahLst/>
              <a:cxnLst/>
              <a:rect l="l" t="t" r="r" b="b"/>
              <a:pathLst>
                <a:path w="4932680" h="1231900">
                  <a:moveTo>
                    <a:pt x="4932188" y="1231474"/>
                  </a:moveTo>
                  <a:lnTo>
                    <a:pt x="0" y="12314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314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199"/>
                  </a:lnTo>
                </a:path>
                <a:path w="5760085" h="6731634">
                  <a:moveTo>
                    <a:pt x="413799" y="732449"/>
                  </a:moveTo>
                  <a:lnTo>
                    <a:pt x="413799" y="6731199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199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199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03"/>
                  </a:moveTo>
                  <a:lnTo>
                    <a:pt x="0" y="6721703"/>
                  </a:lnTo>
                  <a:lnTo>
                    <a:pt x="0" y="6731228"/>
                  </a:lnTo>
                  <a:lnTo>
                    <a:pt x="10680687" y="6731228"/>
                  </a:lnTo>
                  <a:lnTo>
                    <a:pt x="10680687" y="6721703"/>
                  </a:lnTo>
                  <a:close/>
                </a:path>
                <a:path w="10680700" h="6731634">
                  <a:moveTo>
                    <a:pt x="10680687" y="5490222"/>
                  </a:moveTo>
                  <a:lnTo>
                    <a:pt x="409041" y="5490222"/>
                  </a:lnTo>
                  <a:lnTo>
                    <a:pt x="409041" y="5499747"/>
                  </a:lnTo>
                  <a:lnTo>
                    <a:pt x="10680687" y="5499747"/>
                  </a:lnTo>
                  <a:lnTo>
                    <a:pt x="10680687" y="5490222"/>
                  </a:lnTo>
                  <a:close/>
                </a:path>
                <a:path w="10680700" h="6731634">
                  <a:moveTo>
                    <a:pt x="10680687" y="3593223"/>
                  </a:moveTo>
                  <a:lnTo>
                    <a:pt x="0" y="3593223"/>
                  </a:lnTo>
                  <a:lnTo>
                    <a:pt x="0" y="3602748"/>
                  </a:lnTo>
                  <a:lnTo>
                    <a:pt x="10680687" y="3602748"/>
                  </a:lnTo>
                  <a:lnTo>
                    <a:pt x="10680687" y="3593223"/>
                  </a:lnTo>
                  <a:close/>
                </a:path>
                <a:path w="10680700" h="6731634">
                  <a:moveTo>
                    <a:pt x="10680687" y="2373020"/>
                  </a:moveTo>
                  <a:lnTo>
                    <a:pt x="409041" y="2373020"/>
                  </a:lnTo>
                  <a:lnTo>
                    <a:pt x="409041" y="2382545"/>
                  </a:lnTo>
                  <a:lnTo>
                    <a:pt x="10680687" y="2382545"/>
                  </a:lnTo>
                  <a:lnTo>
                    <a:pt x="10680687" y="2373020"/>
                  </a:lnTo>
                  <a:close/>
                </a:path>
                <a:path w="10680700" h="6731634">
                  <a:moveTo>
                    <a:pt x="10680687" y="1427670"/>
                  </a:moveTo>
                  <a:lnTo>
                    <a:pt x="409041" y="1427670"/>
                  </a:lnTo>
                  <a:lnTo>
                    <a:pt x="409041" y="1437195"/>
                  </a:lnTo>
                  <a:lnTo>
                    <a:pt x="10680687" y="1437195"/>
                  </a:lnTo>
                  <a:lnTo>
                    <a:pt x="10680687" y="1427670"/>
                  </a:lnTo>
                  <a:close/>
                </a:path>
                <a:path w="10680700" h="6731634">
                  <a:moveTo>
                    <a:pt x="10680687" y="732447"/>
                  </a:moveTo>
                  <a:lnTo>
                    <a:pt x="0" y="732447"/>
                  </a:lnTo>
                  <a:lnTo>
                    <a:pt x="0" y="741972"/>
                  </a:lnTo>
                  <a:lnTo>
                    <a:pt x="10680687" y="741972"/>
                  </a:lnTo>
                  <a:lnTo>
                    <a:pt x="10680687" y="732447"/>
                  </a:lnTo>
                  <a:close/>
                </a:path>
                <a:path w="10680700" h="6731634">
                  <a:moveTo>
                    <a:pt x="10680687" y="396697"/>
                  </a:moveTo>
                  <a:lnTo>
                    <a:pt x="822845" y="396697"/>
                  </a:lnTo>
                  <a:lnTo>
                    <a:pt x="822845" y="406222"/>
                  </a:lnTo>
                  <a:lnTo>
                    <a:pt x="10680687" y="406222"/>
                  </a:lnTo>
                  <a:lnTo>
                    <a:pt x="10680687" y="396697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51861" y="517596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7</a:t>
            </a:fld>
            <a:endParaRPr spc="40" dirty="0"/>
          </a:p>
        </p:txBody>
      </p:sp>
      <p:sp>
        <p:nvSpPr>
          <p:cNvPr id="22" name="object 22"/>
          <p:cNvSpPr txBox="1"/>
          <p:nvPr/>
        </p:nvSpPr>
        <p:spPr>
          <a:xfrm>
            <a:off x="919672" y="357631"/>
            <a:ext cx="1221740" cy="797560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sz="1400" u="heavy" spc="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Pneumati</a:t>
            </a:r>
            <a:r>
              <a:rPr sz="1400" u="heavy" spc="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c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t</a:t>
            </a:r>
            <a:r>
              <a:rPr sz="1400" u="heavy" spc="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o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ys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1861" y="916333"/>
            <a:ext cx="174498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5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Makin</a:t>
            </a:r>
            <a:r>
              <a:rPr sz="1400" u="heavy" spc="-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g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-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slingsho</a:t>
            </a:r>
            <a:r>
              <a:rPr sz="1400" u="heavy" spc="5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t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1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car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51861" y="1250577"/>
            <a:ext cx="3900804" cy="995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reduces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air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resistance</a:t>
            </a:r>
            <a:endParaRPr sz="900">
              <a:latin typeface="Tahoma"/>
              <a:cs typeface="Tahoma"/>
            </a:endParaRPr>
          </a:p>
          <a:p>
            <a:pPr marL="122555" indent="-88900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900" spc="65" dirty="0">
                <a:latin typeface="Tahoma"/>
                <a:cs typeface="Tahoma"/>
              </a:rPr>
              <a:t>D</a:t>
            </a:r>
            <a:r>
              <a:rPr sz="900" spc="15" dirty="0">
                <a:latin typeface="Tahoma"/>
                <a:cs typeface="Tahoma"/>
              </a:rPr>
              <a:t>r</a:t>
            </a:r>
            <a:r>
              <a:rPr sz="900" spc="-30" dirty="0">
                <a:latin typeface="Tahoma"/>
                <a:cs typeface="Tahoma"/>
              </a:rPr>
              <a:t>a</a:t>
            </a:r>
            <a:r>
              <a:rPr sz="900" dirty="0">
                <a:latin typeface="Tahoma"/>
                <a:cs typeface="Tahoma"/>
              </a:rPr>
              <a:t>wing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net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structure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endParaRPr sz="900">
              <a:latin typeface="Tahoma"/>
              <a:cs typeface="Tahoma"/>
            </a:endParaRPr>
          </a:p>
          <a:p>
            <a:pPr marL="122555" indent="-88900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900" spc="5" dirty="0">
                <a:latin typeface="Tahoma"/>
                <a:cs typeface="Tahoma"/>
              </a:rPr>
              <a:t>Choosing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increase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decrease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speed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result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air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resistance</a:t>
            </a:r>
            <a:endParaRPr sz="900">
              <a:latin typeface="Tahoma"/>
              <a:cs typeface="Tahoma"/>
            </a:endParaRPr>
          </a:p>
          <a:p>
            <a:pPr marL="122555" indent="-88900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900" spc="35" dirty="0">
                <a:latin typeface="Tahoma"/>
                <a:cs typeface="Tahoma"/>
              </a:rPr>
              <a:t>P</a:t>
            </a:r>
            <a:r>
              <a:rPr sz="900" dirty="0">
                <a:latin typeface="Tahoma"/>
                <a:cs typeface="Tahoma"/>
              </a:rPr>
              <a:t>ersonalising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ahoma"/>
              <a:buChar char="•"/>
            </a:pPr>
            <a:endParaRPr sz="95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Measuring,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marking,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assembling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increasing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accuracy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chosen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9672" y="1250577"/>
            <a:ext cx="4563110" cy="221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toy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pneumatic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system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35" dirty="0">
                <a:latin typeface="Tahoma"/>
                <a:cs typeface="Tahoma"/>
              </a:rPr>
              <a:t>D</a:t>
            </a:r>
            <a:r>
              <a:rPr sz="900" spc="1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eloping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brief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Generating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thumbnail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sketches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exploded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diagrams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Learning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types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drawings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explain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clearly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ahoma"/>
              <a:buChar char="•"/>
            </a:pPr>
            <a:endParaRPr sz="95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Creating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pneumatic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system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desired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motion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Building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secure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housing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pneumatic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system</a:t>
            </a:r>
            <a:endParaRPr sz="900">
              <a:latin typeface="Tahoma"/>
              <a:cs typeface="Tahoma"/>
            </a:endParaRPr>
          </a:p>
          <a:p>
            <a:pPr marL="12700" marR="25463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syringes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balloons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types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pneumatic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systems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appealing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pneumatic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toy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due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functional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aesthetic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characteristics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Manipulating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effects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cutting,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creasing,</a:t>
            </a:r>
            <a:r>
              <a:rPr sz="900" spc="8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folding,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weaving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965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views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others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impr</a:t>
            </a:r>
            <a:r>
              <a:rPr sz="900" spc="-5" dirty="0">
                <a:latin typeface="Tahoma"/>
                <a:cs typeface="Tahoma"/>
              </a:rPr>
              <a:t>ove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modifying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outcome,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improvements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exploded-diagrams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through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eyes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designer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client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1861" y="2891153"/>
            <a:ext cx="43103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speed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on: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effect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speed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accuracy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workmanship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performance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0622" y="4111353"/>
            <a:ext cx="434530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pneumatic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systems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pneumatic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systems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part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pneumatic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systems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operate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drawing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in,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releasing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compressing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air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51861" y="4111353"/>
            <a:ext cx="47256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all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things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</a:t>
            </a:r>
            <a:r>
              <a:rPr sz="900" spc="-25" dirty="0">
                <a:latin typeface="Tahoma"/>
                <a:cs typeface="Tahoma"/>
              </a:rPr>
              <a:t>a</a:t>
            </a:r>
            <a:r>
              <a:rPr sz="900" spc="-5" dirty="0">
                <a:latin typeface="Tahoma"/>
                <a:cs typeface="Tahoma"/>
              </a:rPr>
              <a:t>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kinetic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energy</a:t>
            </a:r>
            <a:endParaRPr sz="900">
              <a:latin typeface="Tahoma"/>
              <a:cs typeface="Tahoma"/>
            </a:endParaRPr>
          </a:p>
          <a:p>
            <a:pPr marL="12700" marR="9334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kinetic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energy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energy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something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90" dirty="0">
                <a:latin typeface="Tahoma"/>
                <a:cs typeface="Tahoma"/>
              </a:rPr>
              <a:t>(</a:t>
            </a:r>
            <a:r>
              <a:rPr sz="900" dirty="0">
                <a:latin typeface="Tahoma"/>
                <a:cs typeface="Tahoma"/>
              </a:rPr>
              <a:t>object</a:t>
            </a:r>
            <a:r>
              <a:rPr sz="900" spc="-40" dirty="0">
                <a:latin typeface="Tahoma"/>
                <a:cs typeface="Tahoma"/>
              </a:rPr>
              <a:t>/</a:t>
            </a:r>
            <a:r>
              <a:rPr sz="900" spc="-10" dirty="0">
                <a:latin typeface="Tahoma"/>
                <a:cs typeface="Tahoma"/>
              </a:rPr>
              <a:t>person)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has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</a:t>
            </a:r>
            <a:r>
              <a:rPr sz="900" spc="10" dirty="0">
                <a:latin typeface="Tahoma"/>
                <a:cs typeface="Tahoma"/>
              </a:rPr>
              <a:t>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being 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motion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air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resistance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level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drag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object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forced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through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air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moving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object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affect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moves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due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air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resistance.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00622" y="6008353"/>
            <a:ext cx="4763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sketches,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drawings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diagrams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communicate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endParaRPr sz="900">
              <a:latin typeface="Tahoma"/>
              <a:cs typeface="Tahoma"/>
            </a:endParaRPr>
          </a:p>
          <a:p>
            <a:pPr marL="12700" marR="44132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exploded-diagrams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show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ﬁt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thumbnail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sketches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small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drawings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down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paper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quickly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51861" y="6008353"/>
            <a:ext cx="4615815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e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spc="10" dirty="0">
                <a:latin typeface="Tahoma"/>
                <a:cs typeface="Tahoma"/>
              </a:rPr>
              <a:t>ol</a:t>
            </a:r>
            <a:r>
              <a:rPr sz="900" dirty="0">
                <a:latin typeface="Tahoma"/>
                <a:cs typeface="Tahoma"/>
              </a:rPr>
              <a:t>v</a:t>
            </a:r>
            <a:r>
              <a:rPr sz="900" spc="-5" dirty="0">
                <a:latin typeface="Tahoma"/>
                <a:cs typeface="Tahoma"/>
              </a:rPr>
              <a:t>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ov</a:t>
            </a:r>
            <a:r>
              <a:rPr sz="900" spc="15" dirty="0">
                <a:latin typeface="Tahoma"/>
                <a:cs typeface="Tahoma"/>
              </a:rPr>
              <a:t>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time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aesthetics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object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looks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technology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stencil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you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help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you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draw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shape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accurately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birds-eye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view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means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view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high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angle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35" dirty="0">
                <a:latin typeface="Tahoma"/>
                <a:cs typeface="Tahoma"/>
              </a:rPr>
              <a:t>(as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bird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ﬂight)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graphics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images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explain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advertise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something</a:t>
            </a:r>
            <a:endParaRPr sz="900">
              <a:latin typeface="Tahoma"/>
              <a:cs typeface="Tahoma"/>
            </a:endParaRPr>
          </a:p>
          <a:p>
            <a:pPr marL="12700" marR="73025">
              <a:lnSpc>
                <a:spcPct val="100000"/>
              </a:lnSpc>
              <a:buChar char="•"/>
              <a:tabLst>
                <a:tab pos="8001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it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important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assess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evaluate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models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against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9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list </a:t>
            </a:r>
            <a:r>
              <a:rPr sz="900" spc="2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criteria.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2023" y="1257474"/>
            <a:ext cx="215444" cy="643697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2023" y="3069112"/>
            <a:ext cx="215444" cy="92217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023" y="4595388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2023" y="6021169"/>
            <a:ext cx="215444" cy="100190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852" y="1986211"/>
            <a:ext cx="633507" cy="91838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317500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852" y="4804452"/>
            <a:ext cx="276999" cy="1399737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33861" y="69643"/>
            <a:ext cx="391350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20" dirty="0">
                <a:solidFill>
                  <a:srgbClr val="FFFFFF"/>
                </a:solidFill>
                <a:latin typeface="Tahoma"/>
                <a:cs typeface="Tahoma"/>
              </a:rPr>
              <a:t>Mechanisms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385" dirty="0">
                <a:solidFill>
                  <a:srgbClr val="FFFFFF"/>
                </a:solidFill>
                <a:latin typeface="Tahoma"/>
                <a:cs typeface="Tahoma"/>
              </a:rPr>
              <a:t>/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00" dirty="0">
                <a:solidFill>
                  <a:srgbClr val="FFFFFF"/>
                </a:solidFill>
                <a:latin typeface="Tahoma"/>
                <a:cs typeface="Tahoma"/>
              </a:rPr>
              <a:t>Mechanical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31634"/>
            <a:chOff x="-4762" y="473487"/>
            <a:chExt cx="10685780" cy="6731634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780415"/>
            </a:xfrm>
            <a:custGeom>
              <a:avLst/>
              <a:gdLst/>
              <a:ahLst/>
              <a:cxnLst/>
              <a:rect l="l" t="t" r="r" b="b"/>
              <a:pathLst>
                <a:path w="10680700" h="780415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80021"/>
                  </a:lnTo>
                  <a:lnTo>
                    <a:pt x="827595" y="780021"/>
                  </a:lnTo>
                  <a:lnTo>
                    <a:pt x="827595" y="422478"/>
                  </a:lnTo>
                  <a:lnTo>
                    <a:pt x="5759780" y="422478"/>
                  </a:lnTo>
                  <a:lnTo>
                    <a:pt x="10680687" y="422478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900724"/>
              <a:ext cx="4932680" cy="358140"/>
            </a:xfrm>
            <a:custGeom>
              <a:avLst/>
              <a:gdLst/>
              <a:ahLst/>
              <a:cxnLst/>
              <a:rect l="l" t="t" r="r" b="b"/>
              <a:pathLst>
                <a:path w="4932680" h="358140">
                  <a:moveTo>
                    <a:pt x="4932188" y="357549"/>
                  </a:moveTo>
                  <a:lnTo>
                    <a:pt x="0" y="3575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575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58274"/>
              <a:ext cx="414020" cy="3313429"/>
            </a:xfrm>
            <a:custGeom>
              <a:avLst/>
              <a:gdLst/>
              <a:ahLst/>
              <a:cxnLst/>
              <a:rect l="l" t="t" r="r" b="b"/>
              <a:pathLst>
                <a:path w="414020" h="3313429">
                  <a:moveTo>
                    <a:pt x="413799" y="3312899"/>
                  </a:moveTo>
                  <a:lnTo>
                    <a:pt x="0" y="33128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3128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58274"/>
              <a:ext cx="414020" cy="861060"/>
            </a:xfrm>
            <a:custGeom>
              <a:avLst/>
              <a:gdLst/>
              <a:ahLst/>
              <a:cxnLst/>
              <a:rect l="l" t="t" r="r" b="b"/>
              <a:pathLst>
                <a:path w="414019" h="861060">
                  <a:moveTo>
                    <a:pt x="413799" y="860674"/>
                  </a:moveTo>
                  <a:lnTo>
                    <a:pt x="0" y="8606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860674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58274"/>
              <a:ext cx="4932680" cy="861060"/>
            </a:xfrm>
            <a:custGeom>
              <a:avLst/>
              <a:gdLst/>
              <a:ahLst/>
              <a:cxnLst/>
              <a:rect l="l" t="t" r="r" b="b"/>
              <a:pathLst>
                <a:path w="4932680" h="861060">
                  <a:moveTo>
                    <a:pt x="4932188" y="860674"/>
                  </a:moveTo>
                  <a:lnTo>
                    <a:pt x="0" y="8606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8606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118950"/>
              <a:ext cx="414020" cy="1153160"/>
            </a:xfrm>
            <a:custGeom>
              <a:avLst/>
              <a:gdLst/>
              <a:ahLst/>
              <a:cxnLst/>
              <a:rect l="l" t="t" r="r" b="b"/>
              <a:pathLst>
                <a:path w="414019" h="1153160">
                  <a:moveTo>
                    <a:pt x="413799" y="1152799"/>
                  </a:moveTo>
                  <a:lnTo>
                    <a:pt x="0" y="11527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15279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118950"/>
              <a:ext cx="4932680" cy="1153160"/>
            </a:xfrm>
            <a:custGeom>
              <a:avLst/>
              <a:gdLst/>
              <a:ahLst/>
              <a:cxnLst/>
              <a:rect l="l" t="t" r="r" b="b"/>
              <a:pathLst>
                <a:path w="4932680" h="1153160">
                  <a:moveTo>
                    <a:pt x="4932188" y="1152799"/>
                  </a:moveTo>
                  <a:lnTo>
                    <a:pt x="0" y="11527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1527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271750"/>
              <a:ext cx="414020" cy="1299845"/>
            </a:xfrm>
            <a:custGeom>
              <a:avLst/>
              <a:gdLst/>
              <a:ahLst/>
              <a:cxnLst/>
              <a:rect l="l" t="t" r="r" b="b"/>
              <a:pathLst>
                <a:path w="414019" h="1299845">
                  <a:moveTo>
                    <a:pt x="413799" y="1299424"/>
                  </a:moveTo>
                  <a:lnTo>
                    <a:pt x="0" y="12994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299424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271750"/>
              <a:ext cx="4932680" cy="1299845"/>
            </a:xfrm>
            <a:custGeom>
              <a:avLst/>
              <a:gdLst/>
              <a:ahLst/>
              <a:cxnLst/>
              <a:rect l="l" t="t" r="r" b="b"/>
              <a:pathLst>
                <a:path w="4932680" h="1299845">
                  <a:moveTo>
                    <a:pt x="4932188" y="1299424"/>
                  </a:moveTo>
                  <a:lnTo>
                    <a:pt x="0" y="12994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2994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571174"/>
              <a:ext cx="414020" cy="2628900"/>
            </a:xfrm>
            <a:custGeom>
              <a:avLst/>
              <a:gdLst/>
              <a:ahLst/>
              <a:cxnLst/>
              <a:rect l="l" t="t" r="r" b="b"/>
              <a:pathLst>
                <a:path w="414020" h="2628900">
                  <a:moveTo>
                    <a:pt x="413799" y="2628799"/>
                  </a:moveTo>
                  <a:lnTo>
                    <a:pt x="0" y="26287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6287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571174"/>
              <a:ext cx="414020" cy="1156970"/>
            </a:xfrm>
            <a:custGeom>
              <a:avLst/>
              <a:gdLst/>
              <a:ahLst/>
              <a:cxnLst/>
              <a:rect l="l" t="t" r="r" b="b"/>
              <a:pathLst>
                <a:path w="414019" h="1156970">
                  <a:moveTo>
                    <a:pt x="413799" y="1156374"/>
                  </a:moveTo>
                  <a:lnTo>
                    <a:pt x="0" y="11563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156374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571174"/>
              <a:ext cx="4932680" cy="1156970"/>
            </a:xfrm>
            <a:custGeom>
              <a:avLst/>
              <a:gdLst/>
              <a:ahLst/>
              <a:cxnLst/>
              <a:rect l="l" t="t" r="r" b="b"/>
              <a:pathLst>
                <a:path w="4932680" h="1156970">
                  <a:moveTo>
                    <a:pt x="4932188" y="1156374"/>
                  </a:moveTo>
                  <a:lnTo>
                    <a:pt x="0" y="11563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1563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99" y="5727550"/>
              <a:ext cx="414020" cy="1472565"/>
            </a:xfrm>
            <a:custGeom>
              <a:avLst/>
              <a:gdLst/>
              <a:ahLst/>
              <a:cxnLst/>
              <a:rect l="l" t="t" r="r" b="b"/>
              <a:pathLst>
                <a:path w="414019" h="1472565">
                  <a:moveTo>
                    <a:pt x="413799" y="1472424"/>
                  </a:moveTo>
                  <a:lnTo>
                    <a:pt x="0" y="14724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47242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98" y="5727550"/>
              <a:ext cx="4932680" cy="1472565"/>
            </a:xfrm>
            <a:custGeom>
              <a:avLst/>
              <a:gdLst/>
              <a:ahLst/>
              <a:cxnLst/>
              <a:rect l="l" t="t" r="r" b="b"/>
              <a:pathLst>
                <a:path w="4932680" h="1472565">
                  <a:moveTo>
                    <a:pt x="4932188" y="1472424"/>
                  </a:moveTo>
                  <a:lnTo>
                    <a:pt x="0" y="14724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4724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73499"/>
              <a:ext cx="5760085" cy="6731634"/>
            </a:xfrm>
            <a:custGeom>
              <a:avLst/>
              <a:gdLst/>
              <a:ahLst/>
              <a:cxnLst/>
              <a:rect l="l" t="t" r="r" b="b"/>
              <a:pathLst>
                <a:path w="5760085" h="6731634">
                  <a:moveTo>
                    <a:pt x="0" y="0"/>
                  </a:moveTo>
                  <a:lnTo>
                    <a:pt x="0" y="6731224"/>
                  </a:lnTo>
                </a:path>
                <a:path w="5760085" h="6731634">
                  <a:moveTo>
                    <a:pt x="413799" y="780024"/>
                  </a:moveTo>
                  <a:lnTo>
                    <a:pt x="413799" y="6731224"/>
                  </a:lnTo>
                </a:path>
                <a:path w="5760085" h="6731634">
                  <a:moveTo>
                    <a:pt x="827598" y="0"/>
                  </a:moveTo>
                  <a:lnTo>
                    <a:pt x="827598" y="6731224"/>
                  </a:lnTo>
                </a:path>
                <a:path w="5760085" h="6731634">
                  <a:moveTo>
                    <a:pt x="5759786" y="0"/>
                  </a:moveTo>
                  <a:lnTo>
                    <a:pt x="5759786" y="6731224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73493"/>
              <a:ext cx="10680700" cy="6731634"/>
            </a:xfrm>
            <a:custGeom>
              <a:avLst/>
              <a:gdLst/>
              <a:ahLst/>
              <a:cxnLst/>
              <a:rect l="l" t="t" r="r" b="b"/>
              <a:pathLst>
                <a:path w="10680700" h="6731634">
                  <a:moveTo>
                    <a:pt x="10680687" y="6721729"/>
                  </a:moveTo>
                  <a:lnTo>
                    <a:pt x="0" y="6721729"/>
                  </a:lnTo>
                  <a:lnTo>
                    <a:pt x="0" y="6731254"/>
                  </a:lnTo>
                  <a:lnTo>
                    <a:pt x="10680687" y="6731254"/>
                  </a:lnTo>
                  <a:lnTo>
                    <a:pt x="10680687" y="6721729"/>
                  </a:lnTo>
                  <a:close/>
                </a:path>
                <a:path w="10680700" h="6731634">
                  <a:moveTo>
                    <a:pt x="10680687" y="5249303"/>
                  </a:moveTo>
                  <a:lnTo>
                    <a:pt x="409041" y="5249303"/>
                  </a:lnTo>
                  <a:lnTo>
                    <a:pt x="409041" y="5258828"/>
                  </a:lnTo>
                  <a:lnTo>
                    <a:pt x="10680687" y="5258828"/>
                  </a:lnTo>
                  <a:lnTo>
                    <a:pt x="10680687" y="5249303"/>
                  </a:lnTo>
                  <a:close/>
                </a:path>
                <a:path w="10680700" h="6731634">
                  <a:moveTo>
                    <a:pt x="10680687" y="4092930"/>
                  </a:moveTo>
                  <a:lnTo>
                    <a:pt x="0" y="4092930"/>
                  </a:lnTo>
                  <a:lnTo>
                    <a:pt x="0" y="4102455"/>
                  </a:lnTo>
                  <a:lnTo>
                    <a:pt x="10680687" y="4102455"/>
                  </a:lnTo>
                  <a:lnTo>
                    <a:pt x="10680687" y="4092930"/>
                  </a:lnTo>
                  <a:close/>
                </a:path>
                <a:path w="10680700" h="6731634">
                  <a:moveTo>
                    <a:pt x="10680687" y="2793504"/>
                  </a:moveTo>
                  <a:lnTo>
                    <a:pt x="409041" y="2793504"/>
                  </a:lnTo>
                  <a:lnTo>
                    <a:pt x="409041" y="2803029"/>
                  </a:lnTo>
                  <a:lnTo>
                    <a:pt x="10680687" y="2803029"/>
                  </a:lnTo>
                  <a:lnTo>
                    <a:pt x="10680687" y="2793504"/>
                  </a:lnTo>
                  <a:close/>
                </a:path>
                <a:path w="10680700" h="6731634">
                  <a:moveTo>
                    <a:pt x="10680687" y="1640700"/>
                  </a:moveTo>
                  <a:lnTo>
                    <a:pt x="409041" y="1640700"/>
                  </a:lnTo>
                  <a:lnTo>
                    <a:pt x="409041" y="1650225"/>
                  </a:lnTo>
                  <a:lnTo>
                    <a:pt x="10680687" y="1650225"/>
                  </a:lnTo>
                  <a:lnTo>
                    <a:pt x="10680687" y="1640700"/>
                  </a:lnTo>
                  <a:close/>
                </a:path>
                <a:path w="10680700" h="6731634">
                  <a:moveTo>
                    <a:pt x="10680687" y="780021"/>
                  </a:moveTo>
                  <a:lnTo>
                    <a:pt x="0" y="780021"/>
                  </a:lnTo>
                  <a:lnTo>
                    <a:pt x="0" y="789546"/>
                  </a:lnTo>
                  <a:lnTo>
                    <a:pt x="10680687" y="789546"/>
                  </a:lnTo>
                  <a:lnTo>
                    <a:pt x="10680687" y="780021"/>
                  </a:lnTo>
                  <a:close/>
                </a:path>
                <a:path w="10680700" h="6731634">
                  <a:moveTo>
                    <a:pt x="10680687" y="422478"/>
                  </a:moveTo>
                  <a:lnTo>
                    <a:pt x="822845" y="422478"/>
                  </a:lnTo>
                  <a:lnTo>
                    <a:pt x="822845" y="432003"/>
                  </a:lnTo>
                  <a:lnTo>
                    <a:pt x="10680687" y="432003"/>
                  </a:lnTo>
                  <a:lnTo>
                    <a:pt x="10680687" y="422478"/>
                  </a:lnTo>
                  <a:close/>
                </a:path>
                <a:path w="10680700" h="6731634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851861" y="530483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6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8</a:t>
            </a:fld>
            <a:endParaRPr spc="40" dirty="0"/>
          </a:p>
        </p:txBody>
      </p:sp>
      <p:sp>
        <p:nvSpPr>
          <p:cNvPr id="22" name="object 22"/>
          <p:cNvSpPr txBox="1"/>
          <p:nvPr/>
        </p:nvSpPr>
        <p:spPr>
          <a:xfrm>
            <a:off x="919672" y="530483"/>
            <a:ext cx="984885" cy="661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5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65"/>
              </a:spcBef>
            </a:pPr>
            <a:r>
              <a:rPr sz="1400" u="heavy" spc="6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P</a:t>
            </a:r>
            <a:r>
              <a:rPr sz="1400" u="heavy" spc="1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o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p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-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up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 </a:t>
            </a:r>
            <a:r>
              <a:rPr sz="1400" u="heavy" spc="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2"/>
              </a:rPr>
              <a:t>book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851861" y="953008"/>
            <a:ext cx="11690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Automat</a:t>
            </a:r>
            <a:r>
              <a:rPr sz="1400" u="heavy" spc="-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a</a:t>
            </a:r>
            <a:r>
              <a:rPr sz="1400" u="heavy" spc="-17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 </a:t>
            </a:r>
            <a:r>
              <a:rPr sz="1400" u="heavy" spc="25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t</a:t>
            </a:r>
            <a:r>
              <a:rPr sz="1400" u="heavy" spc="2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o</a:t>
            </a:r>
            <a:r>
              <a:rPr sz="1400" u="heavy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Tahoma"/>
                <a:cs typeface="Tahoma"/>
                <a:hlinkClick r:id="rId3"/>
              </a:rPr>
              <a:t>ys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9672" y="1298152"/>
            <a:ext cx="39090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pop-up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book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mixture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Naming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each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mechanism,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input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output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</a:t>
            </a:r>
            <a:r>
              <a:rPr sz="900" spc="-20" dirty="0">
                <a:latin typeface="Tahoma"/>
                <a:cs typeface="Tahoma"/>
              </a:rPr>
              <a:t>r</a:t>
            </a:r>
            <a:r>
              <a:rPr sz="900" spc="10" dirty="0">
                <a:latin typeface="Tahoma"/>
                <a:cs typeface="Tahoma"/>
              </a:rPr>
              <a:t>ately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Storyboarding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book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19672" y="2158827"/>
            <a:ext cx="4597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Following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brief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pop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up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book,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neatly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focus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accuracy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and/or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structures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sliders,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pivots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folds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produce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movement</a:t>
            </a:r>
            <a:endParaRPr sz="900">
              <a:latin typeface="Tahoma"/>
              <a:cs typeface="Tahoma"/>
            </a:endParaRPr>
          </a:p>
          <a:p>
            <a:pPr marL="12700" marR="28067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layers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spacers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hide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workings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mechanical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aesthetically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pleasing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result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9672" y="3311628"/>
            <a:ext cx="3412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others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receiving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feedback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0" dirty="0">
                <a:latin typeface="Tahoma"/>
                <a:cs typeface="Tahoma"/>
              </a:rPr>
              <a:t>Suggesting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impr</a:t>
            </a:r>
            <a:r>
              <a:rPr sz="900" spc="-5" dirty="0">
                <a:latin typeface="Tahoma"/>
                <a:cs typeface="Tahoma"/>
              </a:rPr>
              <a:t>ov</a:t>
            </a:r>
            <a:r>
              <a:rPr sz="900" dirty="0">
                <a:latin typeface="Tahoma"/>
                <a:cs typeface="Tahoma"/>
              </a:rPr>
              <a:t>ement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1861" y="1298152"/>
            <a:ext cx="4634230" cy="2450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10" dirty="0">
                <a:latin typeface="Tahoma"/>
                <a:cs typeface="Tahoma"/>
              </a:rPr>
              <a:t>•Experimenting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cams,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automata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toy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choice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cam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desired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movement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linkages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direction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force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things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same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time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drawing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cross-sectional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diagrams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inner-working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5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Measuring,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marking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checking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accuracy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jelutong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dowel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pieces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required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Measuring,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marking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cutting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accurately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ruler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scissors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Assembling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accurately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stable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frame</a:t>
            </a:r>
            <a:endParaRPr sz="900">
              <a:latin typeface="Tahoma"/>
              <a:cs typeface="Tahoma"/>
            </a:endParaRPr>
          </a:p>
          <a:p>
            <a:pPr marL="12700" marR="33274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Understanding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frame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function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effectively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must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cut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accu</a:t>
            </a:r>
            <a:r>
              <a:rPr sz="900" spc="-20" dirty="0">
                <a:latin typeface="Tahoma"/>
                <a:cs typeface="Tahoma"/>
              </a:rPr>
              <a:t>r</a:t>
            </a:r>
            <a:r>
              <a:rPr sz="900" spc="10" dirty="0">
                <a:latin typeface="Tahoma"/>
                <a:cs typeface="Tahoma"/>
              </a:rPr>
              <a:t>ately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joints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f</a:t>
            </a:r>
            <a:r>
              <a:rPr sz="900" spc="5" dirty="0">
                <a:latin typeface="Tahoma"/>
                <a:cs typeface="Tahoma"/>
              </a:rPr>
              <a:t>r</a:t>
            </a:r>
            <a:r>
              <a:rPr sz="900" spc="-15" dirty="0">
                <a:latin typeface="Tahoma"/>
                <a:cs typeface="Tahoma"/>
              </a:rPr>
              <a:t>ame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secured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right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angles</a:t>
            </a:r>
            <a:endParaRPr sz="900">
              <a:latin typeface="Tahoma"/>
              <a:cs typeface="Tahoma"/>
            </a:endParaRPr>
          </a:p>
          <a:p>
            <a:pPr marL="12700" marR="3746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Selecting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appropriate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being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joined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speed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glue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needs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dry/set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ahoma"/>
              <a:buChar char="•"/>
            </a:pPr>
            <a:endParaRPr sz="125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others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receiving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feedback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Applying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points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impr</a:t>
            </a:r>
            <a:r>
              <a:rPr sz="900" spc="-5" dirty="0">
                <a:latin typeface="Tahoma"/>
                <a:cs typeface="Tahoma"/>
              </a:rPr>
              <a:t>ov</a:t>
            </a:r>
            <a:r>
              <a:rPr sz="900" dirty="0">
                <a:latin typeface="Tahoma"/>
                <a:cs typeface="Tahoma"/>
              </a:rPr>
              <a:t>ements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Describing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would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make/do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if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were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do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project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again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00622" y="4611053"/>
            <a:ext cx="46234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control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</a:t>
            </a:r>
            <a:r>
              <a:rPr sz="900" spc="-20" dirty="0">
                <a:latin typeface="Tahoma"/>
                <a:cs typeface="Tahoma"/>
              </a:rPr>
              <a:t>o</a:t>
            </a:r>
            <a:r>
              <a:rPr sz="900" spc="-5" dirty="0">
                <a:latin typeface="Tahoma"/>
                <a:cs typeface="Tahoma"/>
              </a:rPr>
              <a:t>v</a:t>
            </a:r>
            <a:r>
              <a:rPr sz="900" dirty="0">
                <a:latin typeface="Tahoma"/>
                <a:cs typeface="Tahoma"/>
              </a:rPr>
              <a:t>ement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change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one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kind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motion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another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sliders,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pivots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folds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paper-based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1861" y="4611053"/>
            <a:ext cx="46932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automata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system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cams,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axles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followers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shaped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cams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produce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different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outputs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00622" y="5767427"/>
            <a:ext cx="468630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brief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description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I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am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going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designers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often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want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hide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mechanisms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make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more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aesthetically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pleasing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51861" y="5767427"/>
            <a:ext cx="39497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automata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hand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powered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mechanical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cross-sectional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diagram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shows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inner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workings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90" dirty="0">
                <a:latin typeface="Tahoma"/>
                <a:cs typeface="Tahoma"/>
              </a:rPr>
              <a:t>T</a:t>
            </a:r>
            <a:r>
              <a:rPr sz="900" spc="10" dirty="0">
                <a:latin typeface="Tahoma"/>
                <a:cs typeface="Tahoma"/>
              </a:rPr>
              <a:t>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bench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hook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s</a:t>
            </a:r>
            <a:r>
              <a:rPr sz="900" spc="-25" dirty="0">
                <a:latin typeface="Tahoma"/>
                <a:cs typeface="Tahoma"/>
              </a:rPr>
              <a:t>a</a:t>
            </a:r>
            <a:r>
              <a:rPr sz="900" spc="20" dirty="0">
                <a:latin typeface="Tahoma"/>
                <a:cs typeface="Tahoma"/>
              </a:rPr>
              <a:t>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safely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set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square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help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mark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90°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angles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2023" y="1377349"/>
            <a:ext cx="215444" cy="703849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023" y="3574488"/>
            <a:ext cx="215444" cy="850038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2023" y="4765563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2023" y="6036553"/>
            <a:ext cx="215444" cy="99065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6852" y="2312336"/>
            <a:ext cx="633507" cy="941880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  <a:p>
            <a:pPr marL="393700">
              <a:lnSpc>
                <a:spcPct val="100000"/>
              </a:lnSpc>
              <a:spcBef>
                <a:spcPts val="1115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400" b="1" spc="-45" dirty="0">
                <a:solidFill>
                  <a:srgbClr val="FFFFFF"/>
                </a:solidFill>
                <a:latin typeface="Tahoma"/>
                <a:cs typeface="Tahoma"/>
              </a:rPr>
              <a:t>k</a:t>
            </a: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852" y="5331938"/>
            <a:ext cx="276999" cy="1418111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758" y="45259"/>
            <a:ext cx="348742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25" dirty="0"/>
              <a:t>Progression</a:t>
            </a:r>
            <a:r>
              <a:rPr spc="-140" dirty="0"/>
              <a:t> </a:t>
            </a:r>
            <a:r>
              <a:rPr spc="-370" dirty="0"/>
              <a:t>of</a:t>
            </a:r>
            <a:r>
              <a:rPr spc="-140" dirty="0"/>
              <a:t> </a:t>
            </a:r>
            <a:r>
              <a:rPr spc="-310" dirty="0"/>
              <a:t>skills</a:t>
            </a:r>
            <a:r>
              <a:rPr spc="-140" dirty="0"/>
              <a:t> </a:t>
            </a:r>
            <a:r>
              <a:rPr spc="-340" dirty="0"/>
              <a:t>and</a:t>
            </a:r>
            <a:r>
              <a:rPr spc="-140" dirty="0"/>
              <a:t> </a:t>
            </a:r>
            <a:r>
              <a:rPr spc="-430" dirty="0"/>
              <a:t>knowledge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360312" y="69643"/>
            <a:ext cx="325755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95" dirty="0">
                <a:solidFill>
                  <a:srgbClr val="FFFFFF"/>
                </a:solidFill>
                <a:latin typeface="Tahoma"/>
                <a:cs typeface="Tahoma"/>
              </a:rPr>
              <a:t>Electrica</a:t>
            </a:r>
            <a:r>
              <a:rPr sz="2000" b="1" spc="-6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20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0" dirty="0">
                <a:solidFill>
                  <a:srgbClr val="FFFFFF"/>
                </a:solidFill>
                <a:latin typeface="Tahoma"/>
                <a:cs typeface="Tahoma"/>
              </a:rPr>
              <a:t>systems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FFFFFF"/>
                </a:solidFill>
                <a:latin typeface="Tahoma"/>
                <a:cs typeface="Tahoma"/>
              </a:rPr>
              <a:t>(KS2</a:t>
            </a:r>
            <a:r>
              <a:rPr sz="2000" b="1" spc="-2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000" b="1" spc="-145" dirty="0">
                <a:solidFill>
                  <a:srgbClr val="FFFFFF"/>
                </a:solidFill>
                <a:latin typeface="Tahoma"/>
                <a:cs typeface="Tahoma"/>
              </a:rPr>
              <a:t>only)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-4762" y="473487"/>
            <a:ext cx="10685780" cy="6773545"/>
            <a:chOff x="-4762" y="473487"/>
            <a:chExt cx="10685780" cy="6773545"/>
          </a:xfrm>
        </p:grpSpPr>
        <p:sp>
          <p:nvSpPr>
            <p:cNvPr id="5" name="object 5"/>
            <p:cNvSpPr/>
            <p:nvPr/>
          </p:nvSpPr>
          <p:spPr>
            <a:xfrm>
              <a:off x="0" y="478256"/>
              <a:ext cx="10680700" cy="792480"/>
            </a:xfrm>
            <a:custGeom>
              <a:avLst/>
              <a:gdLst/>
              <a:ahLst/>
              <a:cxnLst/>
              <a:rect l="l" t="t" r="r" b="b"/>
              <a:pathLst>
                <a:path w="10680700" h="792480">
                  <a:moveTo>
                    <a:pt x="10680687" y="0"/>
                  </a:moveTo>
                  <a:lnTo>
                    <a:pt x="5759780" y="0"/>
                  </a:lnTo>
                  <a:lnTo>
                    <a:pt x="827595" y="0"/>
                  </a:lnTo>
                  <a:lnTo>
                    <a:pt x="0" y="0"/>
                  </a:lnTo>
                  <a:lnTo>
                    <a:pt x="0" y="792480"/>
                  </a:lnTo>
                  <a:lnTo>
                    <a:pt x="827595" y="792480"/>
                  </a:lnTo>
                  <a:lnTo>
                    <a:pt x="827595" y="429221"/>
                  </a:lnTo>
                  <a:lnTo>
                    <a:pt x="5759780" y="429221"/>
                  </a:lnTo>
                  <a:lnTo>
                    <a:pt x="10680687" y="429221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7598" y="907474"/>
              <a:ext cx="4932680" cy="363855"/>
            </a:xfrm>
            <a:custGeom>
              <a:avLst/>
              <a:gdLst/>
              <a:ahLst/>
              <a:cxnLst/>
              <a:rect l="l" t="t" r="r" b="b"/>
              <a:pathLst>
                <a:path w="4932680" h="363855">
                  <a:moveTo>
                    <a:pt x="4932188" y="363249"/>
                  </a:moveTo>
                  <a:lnTo>
                    <a:pt x="0" y="36324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36324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270724"/>
              <a:ext cx="414020" cy="3190875"/>
            </a:xfrm>
            <a:custGeom>
              <a:avLst/>
              <a:gdLst/>
              <a:ahLst/>
              <a:cxnLst/>
              <a:rect l="l" t="t" r="r" b="b"/>
              <a:pathLst>
                <a:path w="414020" h="3190875">
                  <a:moveTo>
                    <a:pt x="413799" y="3190774"/>
                  </a:moveTo>
                  <a:lnTo>
                    <a:pt x="0" y="31907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31907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799" y="1270724"/>
              <a:ext cx="414020" cy="808355"/>
            </a:xfrm>
            <a:custGeom>
              <a:avLst/>
              <a:gdLst/>
              <a:ahLst/>
              <a:cxnLst/>
              <a:rect l="l" t="t" r="r" b="b"/>
              <a:pathLst>
                <a:path w="414019" h="808355">
                  <a:moveTo>
                    <a:pt x="413799" y="808199"/>
                  </a:moveTo>
                  <a:lnTo>
                    <a:pt x="0" y="8081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808199"/>
                  </a:lnTo>
                  <a:close/>
                </a:path>
              </a:pathLst>
            </a:custGeom>
            <a:solidFill>
              <a:srgbClr val="D40C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27598" y="1270724"/>
              <a:ext cx="4932680" cy="808355"/>
            </a:xfrm>
            <a:custGeom>
              <a:avLst/>
              <a:gdLst/>
              <a:ahLst/>
              <a:cxnLst/>
              <a:rect l="l" t="t" r="r" b="b"/>
              <a:pathLst>
                <a:path w="4932680" h="808355">
                  <a:moveTo>
                    <a:pt x="4932188" y="808199"/>
                  </a:moveTo>
                  <a:lnTo>
                    <a:pt x="0" y="8081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8081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13799" y="2078924"/>
              <a:ext cx="414020" cy="1082675"/>
            </a:xfrm>
            <a:custGeom>
              <a:avLst/>
              <a:gdLst/>
              <a:ahLst/>
              <a:cxnLst/>
              <a:rect l="l" t="t" r="r" b="b"/>
              <a:pathLst>
                <a:path w="414019" h="1082675">
                  <a:moveTo>
                    <a:pt x="413799" y="1082499"/>
                  </a:moveTo>
                  <a:lnTo>
                    <a:pt x="0" y="1082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082499"/>
                  </a:lnTo>
                  <a:close/>
                </a:path>
              </a:pathLst>
            </a:custGeom>
            <a:solidFill>
              <a:srgbClr val="EB5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598" y="2078924"/>
              <a:ext cx="4932680" cy="1082675"/>
            </a:xfrm>
            <a:custGeom>
              <a:avLst/>
              <a:gdLst/>
              <a:ahLst/>
              <a:cxnLst/>
              <a:rect l="l" t="t" r="r" b="b"/>
              <a:pathLst>
                <a:path w="4932680" h="1082675">
                  <a:moveTo>
                    <a:pt x="4932188" y="1082499"/>
                  </a:moveTo>
                  <a:lnTo>
                    <a:pt x="0" y="1082499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082499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3799" y="3161424"/>
              <a:ext cx="414020" cy="1300480"/>
            </a:xfrm>
            <a:custGeom>
              <a:avLst/>
              <a:gdLst/>
              <a:ahLst/>
              <a:cxnLst/>
              <a:rect l="l" t="t" r="r" b="b"/>
              <a:pathLst>
                <a:path w="414019" h="1300479">
                  <a:moveTo>
                    <a:pt x="413799" y="1300074"/>
                  </a:moveTo>
                  <a:lnTo>
                    <a:pt x="0" y="13000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00074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98" y="3161424"/>
              <a:ext cx="4932680" cy="1300480"/>
            </a:xfrm>
            <a:custGeom>
              <a:avLst/>
              <a:gdLst/>
              <a:ahLst/>
              <a:cxnLst/>
              <a:rect l="l" t="t" r="r" b="b"/>
              <a:pathLst>
                <a:path w="4932680" h="1300479">
                  <a:moveTo>
                    <a:pt x="4932188" y="1300074"/>
                  </a:moveTo>
                  <a:lnTo>
                    <a:pt x="0" y="13000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000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461499"/>
              <a:ext cx="414020" cy="2780665"/>
            </a:xfrm>
            <a:custGeom>
              <a:avLst/>
              <a:gdLst/>
              <a:ahLst/>
              <a:cxnLst/>
              <a:rect l="l" t="t" r="r" b="b"/>
              <a:pathLst>
                <a:path w="414020" h="2780665">
                  <a:moveTo>
                    <a:pt x="413799" y="2780499"/>
                  </a:moveTo>
                  <a:lnTo>
                    <a:pt x="0" y="2780499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2780499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13799" y="4461499"/>
              <a:ext cx="414020" cy="1356995"/>
            </a:xfrm>
            <a:custGeom>
              <a:avLst/>
              <a:gdLst/>
              <a:ahLst/>
              <a:cxnLst/>
              <a:rect l="l" t="t" r="r" b="b"/>
              <a:pathLst>
                <a:path w="414019" h="1356995">
                  <a:moveTo>
                    <a:pt x="413799" y="1356824"/>
                  </a:moveTo>
                  <a:lnTo>
                    <a:pt x="0" y="135682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356824"/>
                  </a:lnTo>
                  <a:close/>
                </a:path>
              </a:pathLst>
            </a:custGeom>
            <a:solidFill>
              <a:srgbClr val="178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7598" y="4461499"/>
              <a:ext cx="4932680" cy="1356995"/>
            </a:xfrm>
            <a:custGeom>
              <a:avLst/>
              <a:gdLst/>
              <a:ahLst/>
              <a:cxnLst/>
              <a:rect l="l" t="t" r="r" b="b"/>
              <a:pathLst>
                <a:path w="4932680" h="1356995">
                  <a:moveTo>
                    <a:pt x="4932188" y="1356824"/>
                  </a:moveTo>
                  <a:lnTo>
                    <a:pt x="0" y="135682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35682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3799" y="5818324"/>
              <a:ext cx="414020" cy="1423670"/>
            </a:xfrm>
            <a:custGeom>
              <a:avLst/>
              <a:gdLst/>
              <a:ahLst/>
              <a:cxnLst/>
              <a:rect l="l" t="t" r="r" b="b"/>
              <a:pathLst>
                <a:path w="414019" h="1423670">
                  <a:moveTo>
                    <a:pt x="413799" y="1423674"/>
                  </a:moveTo>
                  <a:lnTo>
                    <a:pt x="0" y="1423674"/>
                  </a:lnTo>
                  <a:lnTo>
                    <a:pt x="0" y="0"/>
                  </a:lnTo>
                  <a:lnTo>
                    <a:pt x="413799" y="0"/>
                  </a:lnTo>
                  <a:lnTo>
                    <a:pt x="413799" y="1423674"/>
                  </a:lnTo>
                  <a:close/>
                </a:path>
              </a:pathLst>
            </a:custGeom>
            <a:solidFill>
              <a:srgbClr val="A7DA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7598" y="5818324"/>
              <a:ext cx="4932680" cy="1423670"/>
            </a:xfrm>
            <a:custGeom>
              <a:avLst/>
              <a:gdLst/>
              <a:ahLst/>
              <a:cxnLst/>
              <a:rect l="l" t="t" r="r" b="b"/>
              <a:pathLst>
                <a:path w="4932680" h="1423670">
                  <a:moveTo>
                    <a:pt x="4932188" y="1423674"/>
                  </a:moveTo>
                  <a:lnTo>
                    <a:pt x="0" y="1423674"/>
                  </a:lnTo>
                  <a:lnTo>
                    <a:pt x="0" y="0"/>
                  </a:lnTo>
                  <a:lnTo>
                    <a:pt x="4932188" y="0"/>
                  </a:lnTo>
                  <a:lnTo>
                    <a:pt x="4932188" y="1423674"/>
                  </a:lnTo>
                  <a:close/>
                </a:path>
              </a:pathLst>
            </a:custGeom>
            <a:solidFill>
              <a:srgbClr val="D0EA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73499"/>
              <a:ext cx="5760085" cy="6773545"/>
            </a:xfrm>
            <a:custGeom>
              <a:avLst/>
              <a:gdLst/>
              <a:ahLst/>
              <a:cxnLst/>
              <a:rect l="l" t="t" r="r" b="b"/>
              <a:pathLst>
                <a:path w="5760085" h="6773545">
                  <a:moveTo>
                    <a:pt x="0" y="0"/>
                  </a:moveTo>
                  <a:lnTo>
                    <a:pt x="0" y="6773249"/>
                  </a:lnTo>
                </a:path>
                <a:path w="5760085" h="6773545">
                  <a:moveTo>
                    <a:pt x="413799" y="792474"/>
                  </a:moveTo>
                  <a:lnTo>
                    <a:pt x="413799" y="6773249"/>
                  </a:lnTo>
                </a:path>
                <a:path w="5760085" h="6773545">
                  <a:moveTo>
                    <a:pt x="827598" y="0"/>
                  </a:moveTo>
                  <a:lnTo>
                    <a:pt x="827598" y="6773249"/>
                  </a:lnTo>
                </a:path>
                <a:path w="5760085" h="6773545">
                  <a:moveTo>
                    <a:pt x="5759786" y="0"/>
                  </a:moveTo>
                  <a:lnTo>
                    <a:pt x="5759786" y="6773249"/>
                  </a:lnTo>
                </a:path>
              </a:pathLst>
            </a:custGeom>
            <a:ln w="9524">
              <a:solidFill>
                <a:srgbClr val="009BA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73493"/>
              <a:ext cx="10680700" cy="6773545"/>
            </a:xfrm>
            <a:custGeom>
              <a:avLst/>
              <a:gdLst/>
              <a:ahLst/>
              <a:cxnLst/>
              <a:rect l="l" t="t" r="r" b="b"/>
              <a:pathLst>
                <a:path w="10680700" h="6773545">
                  <a:moveTo>
                    <a:pt x="10680687" y="6763753"/>
                  </a:moveTo>
                  <a:lnTo>
                    <a:pt x="0" y="6763753"/>
                  </a:lnTo>
                  <a:lnTo>
                    <a:pt x="0" y="6773278"/>
                  </a:lnTo>
                  <a:lnTo>
                    <a:pt x="10680687" y="6773278"/>
                  </a:lnTo>
                  <a:lnTo>
                    <a:pt x="10680687" y="6763753"/>
                  </a:lnTo>
                  <a:close/>
                </a:path>
                <a:path w="10680700" h="6773545">
                  <a:moveTo>
                    <a:pt x="10680687" y="5340070"/>
                  </a:moveTo>
                  <a:lnTo>
                    <a:pt x="409041" y="5340070"/>
                  </a:lnTo>
                  <a:lnTo>
                    <a:pt x="409041" y="5349595"/>
                  </a:lnTo>
                  <a:lnTo>
                    <a:pt x="10680687" y="5349595"/>
                  </a:lnTo>
                  <a:lnTo>
                    <a:pt x="10680687" y="5340070"/>
                  </a:lnTo>
                  <a:close/>
                </a:path>
                <a:path w="10680700" h="6773545">
                  <a:moveTo>
                    <a:pt x="10680687" y="3983253"/>
                  </a:moveTo>
                  <a:lnTo>
                    <a:pt x="0" y="3983253"/>
                  </a:lnTo>
                  <a:lnTo>
                    <a:pt x="0" y="3992778"/>
                  </a:lnTo>
                  <a:lnTo>
                    <a:pt x="10680687" y="3992778"/>
                  </a:lnTo>
                  <a:lnTo>
                    <a:pt x="10680687" y="3983253"/>
                  </a:lnTo>
                  <a:close/>
                </a:path>
                <a:path w="10680700" h="6773545">
                  <a:moveTo>
                    <a:pt x="10680687" y="2683179"/>
                  </a:moveTo>
                  <a:lnTo>
                    <a:pt x="409041" y="2683179"/>
                  </a:lnTo>
                  <a:lnTo>
                    <a:pt x="409041" y="2692704"/>
                  </a:lnTo>
                  <a:lnTo>
                    <a:pt x="10680687" y="2692704"/>
                  </a:lnTo>
                  <a:lnTo>
                    <a:pt x="10680687" y="2683179"/>
                  </a:lnTo>
                  <a:close/>
                </a:path>
                <a:path w="10680700" h="6773545">
                  <a:moveTo>
                    <a:pt x="10680687" y="1600669"/>
                  </a:moveTo>
                  <a:lnTo>
                    <a:pt x="409041" y="1600669"/>
                  </a:lnTo>
                  <a:lnTo>
                    <a:pt x="409041" y="1610194"/>
                  </a:lnTo>
                  <a:lnTo>
                    <a:pt x="10680687" y="1610194"/>
                  </a:lnTo>
                  <a:lnTo>
                    <a:pt x="10680687" y="1600669"/>
                  </a:lnTo>
                  <a:close/>
                </a:path>
                <a:path w="10680700" h="6773545">
                  <a:moveTo>
                    <a:pt x="10680687" y="792480"/>
                  </a:moveTo>
                  <a:lnTo>
                    <a:pt x="0" y="792480"/>
                  </a:lnTo>
                  <a:lnTo>
                    <a:pt x="0" y="802005"/>
                  </a:lnTo>
                  <a:lnTo>
                    <a:pt x="10680687" y="802005"/>
                  </a:lnTo>
                  <a:lnTo>
                    <a:pt x="10680687" y="792480"/>
                  </a:lnTo>
                  <a:close/>
                </a:path>
                <a:path w="10680700" h="6773545">
                  <a:moveTo>
                    <a:pt x="10680687" y="429221"/>
                  </a:moveTo>
                  <a:lnTo>
                    <a:pt x="822845" y="429221"/>
                  </a:lnTo>
                  <a:lnTo>
                    <a:pt x="822845" y="438746"/>
                  </a:lnTo>
                  <a:lnTo>
                    <a:pt x="10680687" y="438746"/>
                  </a:lnTo>
                  <a:lnTo>
                    <a:pt x="10680687" y="429221"/>
                  </a:lnTo>
                  <a:close/>
                </a:path>
                <a:path w="10680700" h="6773545">
                  <a:moveTo>
                    <a:pt x="10680687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0680687" y="9525"/>
                  </a:lnTo>
                  <a:lnTo>
                    <a:pt x="10680687" y="0"/>
                  </a:lnTo>
                  <a:close/>
                </a:path>
              </a:pathLst>
            </a:custGeom>
            <a:solidFill>
              <a:srgbClr val="009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919672" y="533858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5"/>
              </a:spcBef>
            </a:pPr>
            <a:fld id="{81D60167-4931-47E6-BA6A-407CBD079E47}" type="slidenum">
              <a:rPr spc="40" dirty="0"/>
              <a:t>9</a:t>
            </a:fld>
            <a:endParaRPr spc="40" dirty="0"/>
          </a:p>
        </p:txBody>
      </p:sp>
      <p:sp>
        <p:nvSpPr>
          <p:cNvPr id="22" name="object 22"/>
          <p:cNvSpPr txBox="1"/>
          <p:nvPr/>
        </p:nvSpPr>
        <p:spPr>
          <a:xfrm>
            <a:off x="5851861" y="533858"/>
            <a:ext cx="668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75" dirty="0">
                <a:latin typeface="Tahoma"/>
                <a:cs typeface="Tahoma"/>
              </a:rPr>
              <a:t>Y</a:t>
            </a:r>
            <a:r>
              <a:rPr sz="1800" b="1" spc="-114" dirty="0">
                <a:latin typeface="Tahoma"/>
                <a:cs typeface="Tahoma"/>
              </a:rPr>
              <a:t>ea</a:t>
            </a:r>
            <a:r>
              <a:rPr sz="1800" b="1" spc="-80" dirty="0">
                <a:latin typeface="Tahoma"/>
                <a:cs typeface="Tahoma"/>
              </a:rPr>
              <a:t>r</a:t>
            </a:r>
            <a:r>
              <a:rPr sz="1800" b="1" spc="-185" dirty="0">
                <a:latin typeface="Tahoma"/>
                <a:cs typeface="Tahoma"/>
              </a:rPr>
              <a:t> </a:t>
            </a:r>
            <a:r>
              <a:rPr sz="1800" b="1" spc="-105" dirty="0">
                <a:latin typeface="Tahoma"/>
                <a:cs typeface="Tahoma"/>
              </a:rPr>
              <a:t>4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9672" y="962607"/>
            <a:ext cx="11487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5" dirty="0">
                <a:solidFill>
                  <a:srgbClr val="169BAE"/>
                </a:solidFill>
                <a:uFill>
                  <a:solidFill>
                    <a:srgbClr val="169BAE"/>
                  </a:solidFill>
                </a:uFill>
                <a:latin typeface="Arial MT"/>
                <a:cs typeface="Arial MT"/>
                <a:hlinkClick r:id="rId2"/>
              </a:rPr>
              <a:t>Electric</a:t>
            </a:r>
            <a:r>
              <a:rPr sz="1400" u="heavy" spc="-75" dirty="0">
                <a:solidFill>
                  <a:srgbClr val="169BAE"/>
                </a:solidFill>
                <a:uFill>
                  <a:solidFill>
                    <a:srgbClr val="169BAE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400" u="heavy" spc="-5" dirty="0">
                <a:solidFill>
                  <a:srgbClr val="169BAE"/>
                </a:solidFill>
                <a:uFill>
                  <a:solidFill>
                    <a:srgbClr val="169BAE"/>
                  </a:solidFill>
                </a:uFill>
                <a:latin typeface="Arial MT"/>
                <a:cs typeface="Arial MT"/>
                <a:hlinkClick r:id="rId2"/>
              </a:rPr>
              <a:t>poster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51861" y="962607"/>
            <a:ext cx="6483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u="heavy" spc="-30" dirty="0">
                <a:solidFill>
                  <a:srgbClr val="009BAE"/>
                </a:solidFill>
                <a:uFill>
                  <a:solidFill>
                    <a:srgbClr val="009BAE"/>
                  </a:solidFill>
                </a:uFill>
                <a:latin typeface="Arial MT"/>
                <a:cs typeface="Arial MT"/>
                <a:hlinkClick r:id="rId3"/>
              </a:rPr>
              <a:t>Torches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51861" y="1310602"/>
            <a:ext cx="460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Designing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torch,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giving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consideration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target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audience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creating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both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success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focusing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individual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851861" y="2118803"/>
            <a:ext cx="323024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torch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working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switch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appropriate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equipment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attach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Assembling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torch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according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success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9672" y="1310602"/>
            <a:ext cx="4695825" cy="2465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25" dirty="0">
                <a:latin typeface="Tahoma"/>
                <a:cs typeface="Tahoma"/>
              </a:rPr>
              <a:t>Carry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research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given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topic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(e.g.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Romans)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develop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range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initial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endParaRPr sz="900">
              <a:latin typeface="Tahoma"/>
              <a:cs typeface="Tahoma"/>
            </a:endParaRPr>
          </a:p>
          <a:p>
            <a:pPr marL="12700" marR="18161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0" dirty="0">
                <a:latin typeface="Tahoma"/>
                <a:cs typeface="Tahoma"/>
              </a:rPr>
              <a:t>Generate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poster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with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consideration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client’s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needs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poster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ﬁts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requirements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given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brief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15" dirty="0">
                <a:latin typeface="Tahoma"/>
                <a:cs typeface="Tahoma"/>
              </a:rPr>
              <a:t>Plan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positioning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bulb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(circuit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component)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960"/>
              </a:spcBef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Create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poster</a:t>
            </a:r>
            <a:endParaRPr sz="900">
              <a:latin typeface="Tahoma"/>
              <a:cs typeface="Tahoma"/>
            </a:endParaRPr>
          </a:p>
          <a:p>
            <a:pPr marL="12700" marR="7747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35" dirty="0">
                <a:latin typeface="Tahoma"/>
                <a:cs typeface="Tahoma"/>
              </a:rPr>
              <a:t>Mount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poster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onto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corrugated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card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improve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its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strength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withstand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weight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rear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20" dirty="0">
                <a:latin typeface="Tahoma"/>
                <a:cs typeface="Tahoma"/>
              </a:rPr>
              <a:t>Measure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mark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out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template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ruler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30" dirty="0">
                <a:latin typeface="Tahoma"/>
                <a:cs typeface="Tahoma"/>
              </a:rPr>
              <a:t>Fit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component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(bulb)</a:t>
            </a:r>
            <a:endParaRPr sz="900">
              <a:latin typeface="Tahoma"/>
              <a:cs typeface="Tahoma"/>
            </a:endParaRPr>
          </a:p>
          <a:p>
            <a:pPr marL="12700" marR="10096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Learn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ways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higher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quality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ﬁnish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60" dirty="0">
                <a:latin typeface="Tahoma"/>
                <a:cs typeface="Tahoma"/>
              </a:rPr>
              <a:t>(e.g.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framing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conceal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roughly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cut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30" dirty="0">
                <a:latin typeface="Tahoma"/>
                <a:cs typeface="Tahoma"/>
              </a:rPr>
              <a:t>edge)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965"/>
              </a:spcBef>
              <a:buChar char="•"/>
              <a:tabLst>
                <a:tab pos="101600" algn="l"/>
              </a:tabLst>
            </a:pPr>
            <a:r>
              <a:rPr sz="900" spc="-5" dirty="0">
                <a:latin typeface="Tahoma"/>
                <a:cs typeface="Tahoma"/>
              </a:rPr>
              <a:t>Learning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give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accept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constructive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criticism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own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others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success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initial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against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criteria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justifying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opinions</a:t>
            </a:r>
            <a:endParaRPr sz="900">
              <a:latin typeface="Tahoma"/>
              <a:cs typeface="Tahoma"/>
            </a:endParaRPr>
          </a:p>
          <a:p>
            <a:pPr marL="12700" marR="1574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5" dirty="0">
                <a:latin typeface="Tahoma"/>
                <a:cs typeface="Tahoma"/>
              </a:rPr>
              <a:t>Revisiting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requirements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client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review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developing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ideas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check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they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fulﬁl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their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needs</a:t>
            </a:r>
            <a:endParaRPr sz="900">
              <a:latin typeface="Tahoma"/>
              <a:cs typeface="Tahom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851861" y="3201303"/>
            <a:ext cx="4332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15" dirty="0">
                <a:latin typeface="Tahoma"/>
                <a:cs typeface="Tahoma"/>
              </a:rPr>
              <a:t>Testing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evaluating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success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ﬁnal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taking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inspiration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51861" y="4501377"/>
            <a:ext cx="46113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conductors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electricity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pass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through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insulators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which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electricity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cannot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pass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through</a:t>
            </a:r>
            <a:endParaRPr sz="900">
              <a:latin typeface="Tahoma"/>
              <a:cs typeface="Tahoma"/>
            </a:endParaRPr>
          </a:p>
          <a:p>
            <a:pPr marL="122555" indent="-110489">
              <a:lnSpc>
                <a:spcPct val="100000"/>
              </a:lnSpc>
              <a:buChar char="•"/>
              <a:tabLst>
                <a:tab pos="123189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battery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contains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stored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electricity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power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must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complete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for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electricity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30" dirty="0">
                <a:latin typeface="Tahoma"/>
                <a:cs typeface="Tahoma"/>
              </a:rPr>
              <a:t>ﬂow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switch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used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complete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break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00622" y="4501377"/>
            <a:ext cx="4765040" cy="1931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system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group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parts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(components)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together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transport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electricity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around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</a:t>
            </a:r>
            <a:endParaRPr sz="900">
              <a:latin typeface="Tahoma"/>
              <a:cs typeface="Tahoma"/>
            </a:endParaRPr>
          </a:p>
          <a:p>
            <a:pPr marL="12700" marR="8382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common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(switch,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battery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5" dirty="0">
                <a:latin typeface="Tahoma"/>
                <a:cs typeface="Tahoma"/>
              </a:rPr>
              <a:t>or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plug,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dials,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buttons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etc.)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list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examples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common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(kettle,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remote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control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etc.)</a:t>
            </a:r>
            <a:endParaRPr sz="9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that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product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uses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electrical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system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work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(function)</a:t>
            </a:r>
            <a:endParaRPr sz="900">
              <a:latin typeface="Tahoma"/>
              <a:cs typeface="Tahoma"/>
            </a:endParaRPr>
          </a:p>
          <a:p>
            <a:pPr marL="12700" marR="255904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name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appearance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bulb,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battery,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battery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holder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crocodile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wire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build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simple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circuits</a:t>
            </a:r>
            <a:endParaRPr sz="900">
              <a:latin typeface="Tahoma"/>
              <a:cs typeface="Tahoma"/>
            </a:endParaRPr>
          </a:p>
          <a:p>
            <a:pPr>
              <a:lnSpc>
                <a:spcPct val="100000"/>
              </a:lnSpc>
              <a:buFont typeface="Tahoma"/>
              <a:buChar char="•"/>
            </a:pPr>
            <a:endParaRPr sz="1100">
              <a:latin typeface="Tahoma"/>
              <a:cs typeface="Tahoma"/>
            </a:endParaRPr>
          </a:p>
          <a:p>
            <a:pPr marL="100965" indent="-88900">
              <a:lnSpc>
                <a:spcPct val="100000"/>
              </a:lnSpc>
              <a:spcBef>
                <a:spcPts val="715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importance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purpose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information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design</a:t>
            </a:r>
            <a:endParaRPr sz="900">
              <a:latin typeface="Tahoma"/>
              <a:cs typeface="Tahoma"/>
            </a:endParaRPr>
          </a:p>
          <a:p>
            <a:pPr marL="12700" marR="27305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understand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how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material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choices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(such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mounting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paper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2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corrugated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card)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can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improve </a:t>
            </a:r>
            <a:r>
              <a:rPr sz="900" spc="-26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 </a:t>
            </a:r>
            <a:r>
              <a:rPr sz="900" spc="10" dirty="0">
                <a:latin typeface="Tahoma"/>
                <a:cs typeface="Tahoma"/>
              </a:rPr>
              <a:t>product </a:t>
            </a:r>
            <a:r>
              <a:rPr sz="900" spc="20" dirty="0">
                <a:latin typeface="Tahoma"/>
                <a:cs typeface="Tahoma"/>
              </a:rPr>
              <a:t>to </a:t>
            </a:r>
            <a:r>
              <a:rPr sz="900" dirty="0">
                <a:latin typeface="Tahoma"/>
                <a:cs typeface="Tahoma"/>
              </a:rPr>
              <a:t>serve </a:t>
            </a:r>
            <a:r>
              <a:rPr sz="900" spc="15" dirty="0">
                <a:latin typeface="Tahoma"/>
                <a:cs typeface="Tahoma"/>
              </a:rPr>
              <a:t>its </a:t>
            </a:r>
            <a:r>
              <a:rPr sz="900" dirty="0">
                <a:latin typeface="Tahoma"/>
                <a:cs typeface="Tahoma"/>
              </a:rPr>
              <a:t>purpose </a:t>
            </a:r>
            <a:r>
              <a:rPr sz="900" spc="-10" dirty="0">
                <a:latin typeface="Tahoma"/>
                <a:cs typeface="Tahoma"/>
              </a:rPr>
              <a:t>(remain </a:t>
            </a:r>
            <a:r>
              <a:rPr sz="900" spc="10" dirty="0">
                <a:latin typeface="Tahoma"/>
                <a:cs typeface="Tahoma"/>
              </a:rPr>
              <a:t>rigid </a:t>
            </a:r>
            <a:r>
              <a:rPr sz="900" spc="15" dirty="0">
                <a:latin typeface="Tahoma"/>
                <a:cs typeface="Tahoma"/>
              </a:rPr>
              <a:t>without </a:t>
            </a:r>
            <a:r>
              <a:rPr sz="900" spc="-5" dirty="0">
                <a:latin typeface="Tahoma"/>
                <a:cs typeface="Tahoma"/>
              </a:rPr>
              <a:t>bending </a:t>
            </a:r>
            <a:r>
              <a:rPr sz="900" dirty="0">
                <a:latin typeface="Tahoma"/>
                <a:cs typeface="Tahoma"/>
              </a:rPr>
              <a:t>when </a:t>
            </a:r>
            <a:r>
              <a:rPr sz="900" spc="10" dirty="0">
                <a:latin typeface="Tahoma"/>
                <a:cs typeface="Tahoma"/>
              </a:rPr>
              <a:t>the electrical </a:t>
            </a:r>
            <a:r>
              <a:rPr sz="900" spc="15" dirty="0">
                <a:latin typeface="Tahoma"/>
                <a:cs typeface="Tahoma"/>
              </a:rPr>
              <a:t>circuit </a:t>
            </a:r>
            <a:r>
              <a:rPr sz="900" spc="5" dirty="0">
                <a:latin typeface="Tahoma"/>
                <a:cs typeface="Tahoma"/>
              </a:rPr>
              <a:t>is </a:t>
            </a:r>
            <a:r>
              <a:rPr sz="900" spc="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attached).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5851861" y="5858203"/>
            <a:ext cx="466217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965" indent="-88900">
              <a:lnSpc>
                <a:spcPct val="100000"/>
              </a:lnSpc>
              <a:spcBef>
                <a:spcPts val="100"/>
              </a:spcBef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features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a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torch: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5" dirty="0">
                <a:latin typeface="Tahoma"/>
                <a:cs typeface="Tahoma"/>
              </a:rPr>
              <a:t>case,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contacts,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batteries,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switch,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reﬂector,</a:t>
            </a:r>
            <a:r>
              <a:rPr sz="900" spc="-100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lamp,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lens</a:t>
            </a:r>
            <a:endParaRPr sz="9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01600" algn="l"/>
              </a:tabLst>
            </a:pPr>
            <a:r>
              <a:rPr sz="900" spc="-40" dirty="0">
                <a:latin typeface="Tahoma"/>
                <a:cs typeface="Tahoma"/>
              </a:rPr>
              <a:t>To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know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facts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from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history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invention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of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the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5" dirty="0">
                <a:latin typeface="Tahoma"/>
                <a:cs typeface="Tahoma"/>
              </a:rPr>
              <a:t>electric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light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20" dirty="0">
                <a:latin typeface="Tahoma"/>
                <a:cs typeface="Tahoma"/>
              </a:rPr>
              <a:t>bulb(s)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-15" dirty="0">
                <a:latin typeface="Tahoma"/>
                <a:cs typeface="Tahoma"/>
              </a:rPr>
              <a:t>-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by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10" dirty="0">
                <a:latin typeface="Tahoma"/>
                <a:cs typeface="Tahoma"/>
              </a:rPr>
              <a:t>Sir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dirty="0">
                <a:latin typeface="Tahoma"/>
                <a:cs typeface="Tahoma"/>
              </a:rPr>
              <a:t>Joseph</a:t>
            </a:r>
            <a:r>
              <a:rPr sz="900" spc="-105" dirty="0">
                <a:latin typeface="Tahoma"/>
                <a:cs typeface="Tahoma"/>
              </a:rPr>
              <a:t> </a:t>
            </a:r>
            <a:r>
              <a:rPr sz="900" spc="-10" dirty="0">
                <a:latin typeface="Tahoma"/>
                <a:cs typeface="Tahoma"/>
              </a:rPr>
              <a:t>Swan </a:t>
            </a:r>
            <a:r>
              <a:rPr sz="900" spc="-270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and</a:t>
            </a:r>
            <a:r>
              <a:rPr sz="900" spc="-114" dirty="0">
                <a:latin typeface="Tahoma"/>
                <a:cs typeface="Tahoma"/>
              </a:rPr>
              <a:t> </a:t>
            </a:r>
            <a:r>
              <a:rPr sz="900" spc="-5" dirty="0">
                <a:latin typeface="Tahoma"/>
                <a:cs typeface="Tahoma"/>
              </a:rPr>
              <a:t>Thomas</a:t>
            </a:r>
            <a:r>
              <a:rPr sz="900" spc="-110" dirty="0">
                <a:latin typeface="Tahoma"/>
                <a:cs typeface="Tahoma"/>
              </a:rPr>
              <a:t> </a:t>
            </a:r>
            <a:r>
              <a:rPr sz="900" spc="5" dirty="0">
                <a:latin typeface="Tahoma"/>
                <a:cs typeface="Tahoma"/>
              </a:rPr>
              <a:t>Edison</a:t>
            </a:r>
            <a:endParaRPr sz="900">
              <a:latin typeface="Tahoma"/>
              <a:cs typeface="Tahom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2023" y="1346624"/>
            <a:ext cx="215444" cy="716580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Design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82023" y="3366237"/>
            <a:ext cx="215444" cy="863853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5" dirty="0">
                <a:solidFill>
                  <a:srgbClr val="FFFFFF"/>
                </a:solidFill>
                <a:latin typeface="Tahoma"/>
                <a:cs typeface="Tahoma"/>
              </a:rPr>
              <a:t>Evaluate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95473" y="4693313"/>
            <a:ext cx="238760" cy="768985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spc="-95" dirty="0">
                <a:solidFill>
                  <a:srgbClr val="FFFFFF"/>
                </a:solidFill>
                <a:latin typeface="Tahoma"/>
                <a:cs typeface="Tahoma"/>
              </a:rPr>
              <a:t>Technical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82023" y="6031678"/>
            <a:ext cx="215444" cy="1086716"/>
          </a:xfrm>
          <a:prstGeom prst="rect">
            <a:avLst/>
          </a:prstGeom>
        </p:spPr>
        <p:txBody>
          <a:bodyPr vert="vert270" wrap="square" lIns="0" tIns="101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"/>
              </a:spcBef>
            </a:pPr>
            <a:r>
              <a:rPr sz="1400" b="1" dirty="0">
                <a:solidFill>
                  <a:srgbClr val="FFFFFF"/>
                </a:solidFill>
                <a:latin typeface="Tahoma"/>
                <a:cs typeface="Tahoma"/>
              </a:rPr>
              <a:t>Additional</a:t>
            </a:r>
            <a:endParaRPr sz="1400" dirty="0">
              <a:latin typeface="Tahoma"/>
              <a:cs typeface="Tahom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6852" y="2565629"/>
            <a:ext cx="299720" cy="559435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spc="-105" dirty="0">
                <a:latin typeface="Tahoma"/>
                <a:cs typeface="Tahoma"/>
              </a:rPr>
              <a:t>Skills</a:t>
            </a:r>
            <a:endParaRPr sz="1800" dirty="0">
              <a:latin typeface="Tahoma"/>
              <a:cs typeface="Tahom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6852" y="5198088"/>
            <a:ext cx="276999" cy="1399561"/>
          </a:xfrm>
          <a:prstGeom prst="rect">
            <a:avLst/>
          </a:prstGeom>
        </p:spPr>
        <p:txBody>
          <a:bodyPr vert="vert270" wrap="square" lIns="0" tIns="9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latin typeface="Tahoma"/>
                <a:cs typeface="Tahoma"/>
              </a:rPr>
              <a:t>Knowledge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7158</Words>
  <Application>Microsoft Office PowerPoint</Application>
  <PresentationFormat>Custom</PresentationFormat>
  <Paragraphs>793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 MT</vt:lpstr>
      <vt:lpstr>Calibri</vt:lpstr>
      <vt:lpstr>Tahoma</vt:lpstr>
      <vt:lpstr>Trebuchet MS</vt:lpstr>
      <vt:lpstr>Office Theme</vt:lpstr>
      <vt:lpstr>Design and technology</vt:lpstr>
      <vt:lpstr>How is the Design and technology scheme of work  organised?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  <vt:lpstr>Progression of skills and knowledge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technology Progression of skills and knowledge overview</dc:title>
  <dc:creator>HTPS-Staff</dc:creator>
  <cp:lastModifiedBy>McHenry-Clark, Maisie (WIM) Student</cp:lastModifiedBy>
  <cp:revision>3</cp:revision>
  <dcterms:created xsi:type="dcterms:W3CDTF">2022-03-20T20:03:28Z</dcterms:created>
  <dcterms:modified xsi:type="dcterms:W3CDTF">2022-03-20T20:12:54Z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